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8" r:id="rId3"/>
  </p:sldMasterIdLst>
  <p:notesMasterIdLst>
    <p:notesMasterId r:id="rId9"/>
  </p:notesMasterIdLst>
  <p:sldIdLst>
    <p:sldId id="257" r:id="rId4"/>
    <p:sldId id="264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94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6655-ADBE-4849-80BF-02DADFDF22DB}" type="datetimeFigureOut">
              <a:rPr lang="en-US" smtClean="0"/>
              <a:t>5/1/2019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6635A-ECC5-4AE9-A5D2-C7C04E21F8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011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06635A-ECC5-4AE9-A5D2-C7C04E21F8F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548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</a:t>
            </a:r>
            <a:r>
              <a:rPr lang="en-US" baseline="0" dirty="0"/>
              <a:t> is where we want people to imagine themselves this winter.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99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some people think about winter,</a:t>
            </a:r>
            <a:r>
              <a:rPr lang="en-US" baseline="0" dirty="0"/>
              <a:t> they only focus on cold weather, snow, ice, and difficult commutes.</a:t>
            </a:r>
          </a:p>
          <a:p>
            <a:r>
              <a:rPr lang="en-US" baseline="0" dirty="0"/>
              <a:t>But, this is the perfect time of year to get outside and beat cabin fever.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57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Many</a:t>
            </a:r>
            <a:r>
              <a:rPr lang="en-US" baseline="0" dirty="0"/>
              <a:t> people think their best bet is to hunker down and wait it out inside.</a:t>
            </a:r>
          </a:p>
          <a:p>
            <a:r>
              <a:rPr lang="en-US" baseline="0" dirty="0"/>
              <a:t>But, people feel better when they are exposed to some sun.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6635A-ECC5-4AE9-A5D2-C7C04E21F8F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984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winter, we want people to “Think Outside</a:t>
            </a:r>
            <a:r>
              <a:rPr lang="en-US" baseline="0" dirty="0"/>
              <a:t> the House!”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2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010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17/06/relationships/model3d" Target="../media/model3d1.glb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hyperlink" Target="https://www.remix3d.com/details/G009SXQ8ZHHK" TargetMode="External"/><Relationship Id="rId4" Type="http://schemas.openxmlformats.org/officeDocument/2006/relationships/hyperlink" Target="https://www.remix3d.com/details/G009SX0MDGSH" TargetMode="External"/><Relationship Id="rId9" Type="http://schemas.microsoft.com/office/2017/06/relationships/model3d" Target="../media/model3d2.glb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Winter Wonder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0515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Imagine Yourself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7B5CBE9-189B-43E8-8337-ECA3F98C206A}"/>
              </a:ext>
            </a:extLst>
          </p:cNvPr>
          <p:cNvGrpSpPr/>
          <p:nvPr/>
        </p:nvGrpSpPr>
        <p:grpSpPr>
          <a:xfrm>
            <a:off x="2382757" y="2896737"/>
            <a:ext cx="4378487" cy="3246120"/>
            <a:chOff x="440141" y="2896737"/>
            <a:chExt cx="4378487" cy="324612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141" y="2896737"/>
              <a:ext cx="4378487" cy="324612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30303"/>
                </a:clrFrom>
                <a:clrTo>
                  <a:srgbClr val="030303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500" b="99833" l="9346" r="89720">
                          <a14:foregroundMark x1="18692" y1="95500" x2="18692" y2="95500"/>
                          <a14:foregroundMark x1="26869" y1="7500" x2="26869" y2="7500"/>
                          <a14:foregroundMark x1="38551" y1="97833" x2="38551" y2="97833"/>
                          <a14:foregroundMark x1="58645" y1="99167" x2="58645" y2="99167"/>
                          <a14:foregroundMark x1="71028" y1="99333" x2="71141" y2="98692"/>
                          <a14:backgroundMark x1="27804" y1="78500" x2="27804" y2="78500"/>
                          <a14:backgroundMark x1="46729" y1="88000" x2="46729" y2="88000"/>
                          <a14:backgroundMark x1="69159" y1="85333" x2="69159" y2="85333"/>
                          <a14:backgroundMark x1="78505" y1="55500" x2="78505" y2="55500"/>
                          <a14:backgroundMark x1="78505" y1="53667" x2="78505" y2="53667"/>
                          <a14:backgroundMark x1="68224" y1="91333" x2="68224" y2="91333"/>
                          <a14:backgroundMark x1="72897" y1="84000" x2="70794" y2="98667"/>
                          <a14:backgroundMark x1="70794" y1="98667" x2="63551" y2="86167"/>
                          <a14:backgroundMark x1="73832" y1="97833" x2="76636" y2="66667"/>
                          <a14:backgroundMark x1="76636" y1="66667" x2="75935" y2="97000"/>
                          <a14:backgroundMark x1="75935" y1="97000" x2="74065" y2="99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896964"/>
              <a:ext cx="2315404" cy="32458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7381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Let’s Change People’s View</a:t>
            </a:r>
            <a:br>
              <a:rPr lang="en-US" dirty="0"/>
            </a:br>
            <a:r>
              <a:rPr lang="en-US" dirty="0"/>
              <a:t>of Winter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They See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What They Should Picture</a:t>
            </a:r>
          </a:p>
        </p:txBody>
      </p:sp>
      <p:pic>
        <p:nvPicPr>
          <p:cNvPr id="16" name="Graphic 15" descr="Warning">
            <a:extLst>
              <a:ext uri="{FF2B5EF4-FFF2-40B4-BE49-F238E27FC236}">
                <a16:creationId xmlns:a16="http://schemas.microsoft.com/office/drawing/2014/main" id="{DB899A7A-FF26-4640-ADB2-DEEA949F8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227" y="4200524"/>
            <a:ext cx="914400" cy="914400"/>
          </a:xfrm>
          <a:prstGeom prst="rect">
            <a:avLst/>
          </a:prstGeom>
        </p:spPr>
      </p:pic>
      <p:grpSp>
        <p:nvGrpSpPr>
          <p:cNvPr id="7" name="Graphic 25" descr="Snow">
            <a:extLst>
              <a:ext uri="{FF2B5EF4-FFF2-40B4-BE49-F238E27FC236}">
                <a16:creationId xmlns:a16="http://schemas.microsoft.com/office/drawing/2014/main" id="{906C8E98-6B3E-4524-ABC2-F812E23EAD72}"/>
              </a:ext>
            </a:extLst>
          </p:cNvPr>
          <p:cNvGrpSpPr/>
          <p:nvPr/>
        </p:nvGrpSpPr>
        <p:grpSpPr>
          <a:xfrm>
            <a:off x="1383612" y="3733800"/>
            <a:ext cx="914400" cy="914400"/>
            <a:chOff x="1383612" y="3733800"/>
            <a:chExt cx="914400" cy="9144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367E1A5-8AEB-48D7-B2C3-DB78BAC62FB9}"/>
                </a:ext>
              </a:extLst>
            </p:cNvPr>
            <p:cNvSpPr/>
            <p:nvPr/>
          </p:nvSpPr>
          <p:spPr>
            <a:xfrm>
              <a:off x="1518592" y="3857708"/>
              <a:ext cx="638175" cy="352425"/>
            </a:xfrm>
            <a:custGeom>
              <a:avLst/>
              <a:gdLst>
                <a:gd name="connsiteX0" fmla="*/ 615590 w 638175"/>
                <a:gd name="connsiteY0" fmla="*/ 202800 h 352425"/>
                <a:gd name="connsiteX1" fmla="*/ 542248 w 638175"/>
                <a:gd name="connsiteY1" fmla="*/ 182797 h 352425"/>
                <a:gd name="connsiteX2" fmla="*/ 542248 w 638175"/>
                <a:gd name="connsiteY2" fmla="*/ 180892 h 352425"/>
                <a:gd name="connsiteX3" fmla="*/ 495575 w 638175"/>
                <a:gd name="connsiteY3" fmla="*/ 88500 h 352425"/>
                <a:gd name="connsiteX4" fmla="*/ 392705 w 638175"/>
                <a:gd name="connsiteY4" fmla="*/ 72307 h 352425"/>
                <a:gd name="connsiteX5" fmla="*/ 238400 w 638175"/>
                <a:gd name="connsiteY5" fmla="*/ 3727 h 352425"/>
                <a:gd name="connsiteX6" fmla="*/ 132673 w 638175"/>
                <a:gd name="connsiteY6" fmla="*/ 135172 h 352425"/>
                <a:gd name="connsiteX7" fmla="*/ 24088 w 638175"/>
                <a:gd name="connsiteY7" fmla="*/ 178035 h 352425"/>
                <a:gd name="connsiteX8" fmla="*/ 9800 w 638175"/>
                <a:gd name="connsiteY8" fmla="*/ 293287 h 352425"/>
                <a:gd name="connsiteX9" fmla="*/ 104098 w 638175"/>
                <a:gd name="connsiteY9" fmla="*/ 361867 h 352425"/>
                <a:gd name="connsiteX10" fmla="*/ 561298 w 638175"/>
                <a:gd name="connsiteY10" fmla="*/ 361867 h 352425"/>
                <a:gd name="connsiteX11" fmla="*/ 642260 w 638175"/>
                <a:gd name="connsiteY11" fmla="*/ 300907 h 352425"/>
                <a:gd name="connsiteX12" fmla="*/ 615590 w 638175"/>
                <a:gd name="connsiteY12" fmla="*/ 2028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8175" h="352425">
                  <a:moveTo>
                    <a:pt x="615590" y="202800"/>
                  </a:moveTo>
                  <a:cubicBezTo>
                    <a:pt x="595588" y="185655"/>
                    <a:pt x="568918" y="178035"/>
                    <a:pt x="542248" y="182797"/>
                  </a:cubicBezTo>
                  <a:lnTo>
                    <a:pt x="542248" y="180892"/>
                  </a:lnTo>
                  <a:cubicBezTo>
                    <a:pt x="542248" y="144697"/>
                    <a:pt x="525103" y="110407"/>
                    <a:pt x="495575" y="88500"/>
                  </a:cubicBezTo>
                  <a:cubicBezTo>
                    <a:pt x="466048" y="66592"/>
                    <a:pt x="427948" y="60877"/>
                    <a:pt x="392705" y="72307"/>
                  </a:cubicBezTo>
                  <a:cubicBezTo>
                    <a:pt x="363178" y="17062"/>
                    <a:pt x="299360" y="-10560"/>
                    <a:pt x="238400" y="3727"/>
                  </a:cubicBezTo>
                  <a:cubicBezTo>
                    <a:pt x="177440" y="18015"/>
                    <a:pt x="133625" y="72307"/>
                    <a:pt x="132673" y="135172"/>
                  </a:cubicBezTo>
                  <a:cubicBezTo>
                    <a:pt x="91715" y="128505"/>
                    <a:pt x="49805" y="144697"/>
                    <a:pt x="24088" y="178035"/>
                  </a:cubicBezTo>
                  <a:cubicBezTo>
                    <a:pt x="-1630" y="211372"/>
                    <a:pt x="-7345" y="255187"/>
                    <a:pt x="9800" y="293287"/>
                  </a:cubicBezTo>
                  <a:cubicBezTo>
                    <a:pt x="25993" y="331387"/>
                    <a:pt x="62188" y="358057"/>
                    <a:pt x="104098" y="361867"/>
                  </a:cubicBezTo>
                  <a:lnTo>
                    <a:pt x="561298" y="361867"/>
                  </a:lnTo>
                  <a:cubicBezTo>
                    <a:pt x="598445" y="359962"/>
                    <a:pt x="629878" y="335197"/>
                    <a:pt x="642260" y="300907"/>
                  </a:cubicBezTo>
                  <a:cubicBezTo>
                    <a:pt x="653690" y="265665"/>
                    <a:pt x="643213" y="226612"/>
                    <a:pt x="615590" y="2028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F88BDF7-E71A-41C5-8448-CD46C08D1A3C}"/>
                </a:ext>
              </a:extLst>
            </p:cNvPr>
            <p:cNvSpPr/>
            <p:nvPr/>
          </p:nvSpPr>
          <p:spPr>
            <a:xfrm>
              <a:off x="1746514" y="4257675"/>
              <a:ext cx="180975" cy="209550"/>
            </a:xfrm>
            <a:custGeom>
              <a:avLst/>
              <a:gdLst>
                <a:gd name="connsiteX0" fmla="*/ 184785 w 180975"/>
                <a:gd name="connsiteY0" fmla="*/ 52388 h 209550"/>
                <a:gd name="connsiteX1" fmla="*/ 159068 w 180975"/>
                <a:gd name="connsiteY1" fmla="*/ 45720 h 209550"/>
                <a:gd name="connsiteX2" fmla="*/ 113348 w 180975"/>
                <a:gd name="connsiteY2" fmla="*/ 71438 h 209550"/>
                <a:gd name="connsiteX3" fmla="*/ 113348 w 180975"/>
                <a:gd name="connsiteY3" fmla="*/ 19050 h 209550"/>
                <a:gd name="connsiteX4" fmla="*/ 94298 w 180975"/>
                <a:gd name="connsiteY4" fmla="*/ 0 h 209550"/>
                <a:gd name="connsiteX5" fmla="*/ 75248 w 180975"/>
                <a:gd name="connsiteY5" fmla="*/ 19050 h 209550"/>
                <a:gd name="connsiteX6" fmla="*/ 75248 w 180975"/>
                <a:gd name="connsiteY6" fmla="*/ 71438 h 209550"/>
                <a:gd name="connsiteX7" fmla="*/ 29528 w 180975"/>
                <a:gd name="connsiteY7" fmla="*/ 44768 h 209550"/>
                <a:gd name="connsiteX8" fmla="*/ 10478 w 180975"/>
                <a:gd name="connsiteY8" fmla="*/ 43815 h 209550"/>
                <a:gd name="connsiteX9" fmla="*/ 953 w 180975"/>
                <a:gd name="connsiteY9" fmla="*/ 60960 h 209550"/>
                <a:gd name="connsiteX10" fmla="*/ 11430 w 180975"/>
                <a:gd name="connsiteY10" fmla="*/ 77152 h 209550"/>
                <a:gd name="connsiteX11" fmla="*/ 56198 w 180975"/>
                <a:gd name="connsiteY11" fmla="*/ 104775 h 209550"/>
                <a:gd name="connsiteX12" fmla="*/ 10478 w 180975"/>
                <a:gd name="connsiteY12" fmla="*/ 131445 h 209550"/>
                <a:gd name="connsiteX13" fmla="*/ 0 w 180975"/>
                <a:gd name="connsiteY13" fmla="*/ 147638 h 209550"/>
                <a:gd name="connsiteX14" fmla="*/ 9525 w 180975"/>
                <a:gd name="connsiteY14" fmla="*/ 164783 h 209550"/>
                <a:gd name="connsiteX15" fmla="*/ 28575 w 180975"/>
                <a:gd name="connsiteY15" fmla="*/ 163830 h 209550"/>
                <a:gd name="connsiteX16" fmla="*/ 74295 w 180975"/>
                <a:gd name="connsiteY16" fmla="*/ 137160 h 209550"/>
                <a:gd name="connsiteX17" fmla="*/ 74295 w 180975"/>
                <a:gd name="connsiteY17" fmla="*/ 190500 h 209550"/>
                <a:gd name="connsiteX18" fmla="*/ 93345 w 180975"/>
                <a:gd name="connsiteY18" fmla="*/ 209550 h 209550"/>
                <a:gd name="connsiteX19" fmla="*/ 112395 w 180975"/>
                <a:gd name="connsiteY19" fmla="*/ 190500 h 209550"/>
                <a:gd name="connsiteX20" fmla="*/ 112395 w 180975"/>
                <a:gd name="connsiteY20" fmla="*/ 138113 h 209550"/>
                <a:gd name="connsiteX21" fmla="*/ 158115 w 180975"/>
                <a:gd name="connsiteY21" fmla="*/ 164783 h 209550"/>
                <a:gd name="connsiteX22" fmla="*/ 177165 w 180975"/>
                <a:gd name="connsiteY22" fmla="*/ 165735 h 209550"/>
                <a:gd name="connsiteX23" fmla="*/ 186690 w 180975"/>
                <a:gd name="connsiteY23" fmla="*/ 148590 h 209550"/>
                <a:gd name="connsiteX24" fmla="*/ 176213 w 180975"/>
                <a:gd name="connsiteY24" fmla="*/ 132398 h 209550"/>
                <a:gd name="connsiteX25" fmla="*/ 132398 w 180975"/>
                <a:gd name="connsiteY25" fmla="*/ 104775 h 209550"/>
                <a:gd name="connsiteX26" fmla="*/ 178118 w 180975"/>
                <a:gd name="connsiteY26" fmla="*/ 78105 h 209550"/>
                <a:gd name="connsiteX27" fmla="*/ 184785 w 180975"/>
                <a:gd name="connsiteY27" fmla="*/ 523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0975" h="209550">
                  <a:moveTo>
                    <a:pt x="184785" y="52388"/>
                  </a:moveTo>
                  <a:cubicBezTo>
                    <a:pt x="179070" y="42863"/>
                    <a:pt x="167640" y="40005"/>
                    <a:pt x="159068" y="45720"/>
                  </a:cubicBezTo>
                  <a:lnTo>
                    <a:pt x="113348" y="71438"/>
                  </a:lnTo>
                  <a:lnTo>
                    <a:pt x="113348" y="19050"/>
                  </a:lnTo>
                  <a:cubicBezTo>
                    <a:pt x="113348" y="8573"/>
                    <a:pt x="104775" y="0"/>
                    <a:pt x="94298" y="0"/>
                  </a:cubicBezTo>
                  <a:cubicBezTo>
                    <a:pt x="83820" y="0"/>
                    <a:pt x="75248" y="8573"/>
                    <a:pt x="75248" y="19050"/>
                  </a:cubicBezTo>
                  <a:lnTo>
                    <a:pt x="75248" y="71438"/>
                  </a:lnTo>
                  <a:lnTo>
                    <a:pt x="29528" y="44768"/>
                  </a:lnTo>
                  <a:cubicBezTo>
                    <a:pt x="23813" y="40957"/>
                    <a:pt x="16193" y="40957"/>
                    <a:pt x="10478" y="43815"/>
                  </a:cubicBezTo>
                  <a:cubicBezTo>
                    <a:pt x="4763" y="47625"/>
                    <a:pt x="953" y="53340"/>
                    <a:pt x="953" y="60960"/>
                  </a:cubicBezTo>
                  <a:cubicBezTo>
                    <a:pt x="953" y="67627"/>
                    <a:pt x="4763" y="74295"/>
                    <a:pt x="11430" y="77152"/>
                  </a:cubicBezTo>
                  <a:lnTo>
                    <a:pt x="56198" y="104775"/>
                  </a:lnTo>
                  <a:lnTo>
                    <a:pt x="10478" y="131445"/>
                  </a:lnTo>
                  <a:cubicBezTo>
                    <a:pt x="3810" y="134302"/>
                    <a:pt x="0" y="140970"/>
                    <a:pt x="0" y="147638"/>
                  </a:cubicBezTo>
                  <a:cubicBezTo>
                    <a:pt x="0" y="154305"/>
                    <a:pt x="3810" y="160973"/>
                    <a:pt x="9525" y="164783"/>
                  </a:cubicBezTo>
                  <a:cubicBezTo>
                    <a:pt x="15240" y="168592"/>
                    <a:pt x="22860" y="167640"/>
                    <a:pt x="28575" y="163830"/>
                  </a:cubicBezTo>
                  <a:lnTo>
                    <a:pt x="74295" y="137160"/>
                  </a:lnTo>
                  <a:lnTo>
                    <a:pt x="74295" y="190500"/>
                  </a:lnTo>
                  <a:cubicBezTo>
                    <a:pt x="74295" y="200977"/>
                    <a:pt x="82868" y="209550"/>
                    <a:pt x="93345" y="209550"/>
                  </a:cubicBezTo>
                  <a:cubicBezTo>
                    <a:pt x="103823" y="209550"/>
                    <a:pt x="112395" y="200977"/>
                    <a:pt x="112395" y="190500"/>
                  </a:cubicBezTo>
                  <a:lnTo>
                    <a:pt x="112395" y="138113"/>
                  </a:lnTo>
                  <a:lnTo>
                    <a:pt x="158115" y="164783"/>
                  </a:lnTo>
                  <a:cubicBezTo>
                    <a:pt x="163830" y="168592"/>
                    <a:pt x="171450" y="168592"/>
                    <a:pt x="177165" y="165735"/>
                  </a:cubicBezTo>
                  <a:cubicBezTo>
                    <a:pt x="182880" y="161925"/>
                    <a:pt x="186690" y="156210"/>
                    <a:pt x="186690" y="148590"/>
                  </a:cubicBezTo>
                  <a:cubicBezTo>
                    <a:pt x="186690" y="141923"/>
                    <a:pt x="182880" y="135255"/>
                    <a:pt x="176213" y="132398"/>
                  </a:cubicBezTo>
                  <a:lnTo>
                    <a:pt x="132398" y="104775"/>
                  </a:lnTo>
                  <a:lnTo>
                    <a:pt x="178118" y="78105"/>
                  </a:lnTo>
                  <a:cubicBezTo>
                    <a:pt x="186690" y="73343"/>
                    <a:pt x="190500" y="61913"/>
                    <a:pt x="184785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13A7F85-2E4B-43D6-B587-91BD58B564CD}"/>
                </a:ext>
              </a:extLst>
            </p:cNvPr>
            <p:cNvSpPr/>
            <p:nvPr/>
          </p:nvSpPr>
          <p:spPr>
            <a:xfrm>
              <a:off x="2004605" y="4262438"/>
              <a:ext cx="104775" cy="123825"/>
            </a:xfrm>
            <a:custGeom>
              <a:avLst/>
              <a:gdLst>
                <a:gd name="connsiteX0" fmla="*/ 109574 w 104775"/>
                <a:gd name="connsiteY0" fmla="*/ 31432 h 123825"/>
                <a:gd name="connsiteX1" fmla="*/ 90524 w 104775"/>
                <a:gd name="connsiteY1" fmla="*/ 26670 h 123825"/>
                <a:gd name="connsiteX2" fmla="*/ 70522 w 104775"/>
                <a:gd name="connsiteY2" fmla="*/ 38100 h 123825"/>
                <a:gd name="connsiteX3" fmla="*/ 70522 w 104775"/>
                <a:gd name="connsiteY3" fmla="*/ 14288 h 123825"/>
                <a:gd name="connsiteX4" fmla="*/ 56234 w 104775"/>
                <a:gd name="connsiteY4" fmla="*/ 0 h 123825"/>
                <a:gd name="connsiteX5" fmla="*/ 41947 w 104775"/>
                <a:gd name="connsiteY5" fmla="*/ 14288 h 123825"/>
                <a:gd name="connsiteX6" fmla="*/ 41947 w 104775"/>
                <a:gd name="connsiteY6" fmla="*/ 37148 h 123825"/>
                <a:gd name="connsiteX7" fmla="*/ 21944 w 104775"/>
                <a:gd name="connsiteY7" fmla="*/ 25718 h 123825"/>
                <a:gd name="connsiteX8" fmla="*/ 1942 w 104775"/>
                <a:gd name="connsiteY8" fmla="*/ 30480 h 123825"/>
                <a:gd name="connsiteX9" fmla="*/ 6704 w 104775"/>
                <a:gd name="connsiteY9" fmla="*/ 50482 h 123825"/>
                <a:gd name="connsiteX10" fmla="*/ 26707 w 104775"/>
                <a:gd name="connsiteY10" fmla="*/ 61913 h 123825"/>
                <a:gd name="connsiteX11" fmla="*/ 7657 w 104775"/>
                <a:gd name="connsiteY11" fmla="*/ 73343 h 123825"/>
                <a:gd name="connsiteX12" fmla="*/ 37 w 104775"/>
                <a:gd name="connsiteY12" fmla="*/ 85725 h 123825"/>
                <a:gd name="connsiteX13" fmla="*/ 7657 w 104775"/>
                <a:gd name="connsiteY13" fmla="*/ 98108 h 123825"/>
                <a:gd name="connsiteX14" fmla="*/ 21944 w 104775"/>
                <a:gd name="connsiteY14" fmla="*/ 98108 h 123825"/>
                <a:gd name="connsiteX15" fmla="*/ 41947 w 104775"/>
                <a:gd name="connsiteY15" fmla="*/ 86677 h 123825"/>
                <a:gd name="connsiteX16" fmla="*/ 41947 w 104775"/>
                <a:gd name="connsiteY16" fmla="*/ 109538 h 123825"/>
                <a:gd name="connsiteX17" fmla="*/ 56234 w 104775"/>
                <a:gd name="connsiteY17" fmla="*/ 123825 h 123825"/>
                <a:gd name="connsiteX18" fmla="*/ 70522 w 104775"/>
                <a:gd name="connsiteY18" fmla="*/ 109538 h 123825"/>
                <a:gd name="connsiteX19" fmla="*/ 70522 w 104775"/>
                <a:gd name="connsiteY19" fmla="*/ 86677 h 123825"/>
                <a:gd name="connsiteX20" fmla="*/ 90524 w 104775"/>
                <a:gd name="connsiteY20" fmla="*/ 98108 h 123825"/>
                <a:gd name="connsiteX21" fmla="*/ 109574 w 104775"/>
                <a:gd name="connsiteY21" fmla="*/ 92392 h 123825"/>
                <a:gd name="connsiteX22" fmla="*/ 104812 w 104775"/>
                <a:gd name="connsiteY22" fmla="*/ 73343 h 123825"/>
                <a:gd name="connsiteX23" fmla="*/ 84809 w 104775"/>
                <a:gd name="connsiteY23" fmla="*/ 61913 h 123825"/>
                <a:gd name="connsiteX24" fmla="*/ 104812 w 104775"/>
                <a:gd name="connsiteY24" fmla="*/ 50482 h 123825"/>
                <a:gd name="connsiteX25" fmla="*/ 111479 w 104775"/>
                <a:gd name="connsiteY25" fmla="*/ 41910 h 123825"/>
                <a:gd name="connsiteX26" fmla="*/ 109574 w 104775"/>
                <a:gd name="connsiteY26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4775" h="123825">
                  <a:moveTo>
                    <a:pt x="109574" y="31432"/>
                  </a:moveTo>
                  <a:cubicBezTo>
                    <a:pt x="105764" y="24765"/>
                    <a:pt x="97192" y="22860"/>
                    <a:pt x="90524" y="26670"/>
                  </a:cubicBezTo>
                  <a:lnTo>
                    <a:pt x="70522" y="38100"/>
                  </a:lnTo>
                  <a:lnTo>
                    <a:pt x="70522" y="14288"/>
                  </a:lnTo>
                  <a:cubicBezTo>
                    <a:pt x="70522" y="6668"/>
                    <a:pt x="63854" y="0"/>
                    <a:pt x="56234" y="0"/>
                  </a:cubicBezTo>
                  <a:cubicBezTo>
                    <a:pt x="48614" y="0"/>
                    <a:pt x="41947" y="6668"/>
                    <a:pt x="41947" y="14288"/>
                  </a:cubicBezTo>
                  <a:lnTo>
                    <a:pt x="41947" y="37148"/>
                  </a:lnTo>
                  <a:lnTo>
                    <a:pt x="21944" y="25718"/>
                  </a:lnTo>
                  <a:cubicBezTo>
                    <a:pt x="15277" y="21907"/>
                    <a:pt x="6704" y="23813"/>
                    <a:pt x="1942" y="30480"/>
                  </a:cubicBezTo>
                  <a:cubicBezTo>
                    <a:pt x="-1868" y="37148"/>
                    <a:pt x="37" y="45720"/>
                    <a:pt x="6704" y="50482"/>
                  </a:cubicBezTo>
                  <a:lnTo>
                    <a:pt x="26707" y="61913"/>
                  </a:lnTo>
                  <a:lnTo>
                    <a:pt x="7657" y="73343"/>
                  </a:lnTo>
                  <a:cubicBezTo>
                    <a:pt x="2894" y="76200"/>
                    <a:pt x="37" y="80963"/>
                    <a:pt x="37" y="85725"/>
                  </a:cubicBezTo>
                  <a:cubicBezTo>
                    <a:pt x="37" y="90488"/>
                    <a:pt x="2894" y="95250"/>
                    <a:pt x="7657" y="98108"/>
                  </a:cubicBezTo>
                  <a:cubicBezTo>
                    <a:pt x="12419" y="100965"/>
                    <a:pt x="17182" y="100965"/>
                    <a:pt x="21944" y="98108"/>
                  </a:cubicBezTo>
                  <a:lnTo>
                    <a:pt x="41947" y="86677"/>
                  </a:lnTo>
                  <a:lnTo>
                    <a:pt x="41947" y="109538"/>
                  </a:lnTo>
                  <a:cubicBezTo>
                    <a:pt x="41947" y="117158"/>
                    <a:pt x="48614" y="123825"/>
                    <a:pt x="56234" y="123825"/>
                  </a:cubicBezTo>
                  <a:cubicBezTo>
                    <a:pt x="63854" y="123825"/>
                    <a:pt x="70522" y="117158"/>
                    <a:pt x="70522" y="109538"/>
                  </a:cubicBezTo>
                  <a:lnTo>
                    <a:pt x="70522" y="86677"/>
                  </a:lnTo>
                  <a:lnTo>
                    <a:pt x="90524" y="98108"/>
                  </a:lnTo>
                  <a:cubicBezTo>
                    <a:pt x="97192" y="101917"/>
                    <a:pt x="105764" y="100013"/>
                    <a:pt x="109574" y="92392"/>
                  </a:cubicBezTo>
                  <a:cubicBezTo>
                    <a:pt x="113384" y="84773"/>
                    <a:pt x="111479" y="77152"/>
                    <a:pt x="104812" y="73343"/>
                  </a:cubicBezTo>
                  <a:lnTo>
                    <a:pt x="84809" y="61913"/>
                  </a:lnTo>
                  <a:lnTo>
                    <a:pt x="104812" y="50482"/>
                  </a:lnTo>
                  <a:cubicBezTo>
                    <a:pt x="107669" y="48577"/>
                    <a:pt x="110527" y="45720"/>
                    <a:pt x="111479" y="41910"/>
                  </a:cubicBezTo>
                  <a:cubicBezTo>
                    <a:pt x="112432" y="38100"/>
                    <a:pt x="111479" y="34290"/>
                    <a:pt x="109574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CA16A85-3247-4450-88A0-DC920216F82A}"/>
                </a:ext>
              </a:extLst>
            </p:cNvPr>
            <p:cNvSpPr/>
            <p:nvPr/>
          </p:nvSpPr>
          <p:spPr>
            <a:xfrm>
              <a:off x="1568397" y="4262438"/>
              <a:ext cx="104775" cy="123825"/>
            </a:xfrm>
            <a:custGeom>
              <a:avLst/>
              <a:gdLst>
                <a:gd name="connsiteX0" fmla="*/ 110490 w 104775"/>
                <a:gd name="connsiteY0" fmla="*/ 31432 h 123825"/>
                <a:gd name="connsiteX1" fmla="*/ 91440 w 104775"/>
                <a:gd name="connsiteY1" fmla="*/ 26670 h 123825"/>
                <a:gd name="connsiteX2" fmla="*/ 71438 w 104775"/>
                <a:gd name="connsiteY2" fmla="*/ 38100 h 123825"/>
                <a:gd name="connsiteX3" fmla="*/ 71438 w 104775"/>
                <a:gd name="connsiteY3" fmla="*/ 14288 h 123825"/>
                <a:gd name="connsiteX4" fmla="*/ 57150 w 104775"/>
                <a:gd name="connsiteY4" fmla="*/ 0 h 123825"/>
                <a:gd name="connsiteX5" fmla="*/ 42863 w 104775"/>
                <a:gd name="connsiteY5" fmla="*/ 14288 h 123825"/>
                <a:gd name="connsiteX6" fmla="*/ 42863 w 104775"/>
                <a:gd name="connsiteY6" fmla="*/ 37148 h 123825"/>
                <a:gd name="connsiteX7" fmla="*/ 22860 w 104775"/>
                <a:gd name="connsiteY7" fmla="*/ 25718 h 123825"/>
                <a:gd name="connsiteX8" fmla="*/ 3810 w 104775"/>
                <a:gd name="connsiteY8" fmla="*/ 30480 h 123825"/>
                <a:gd name="connsiteX9" fmla="*/ 8572 w 104775"/>
                <a:gd name="connsiteY9" fmla="*/ 49530 h 123825"/>
                <a:gd name="connsiteX10" fmla="*/ 27622 w 104775"/>
                <a:gd name="connsiteY10" fmla="*/ 60960 h 123825"/>
                <a:gd name="connsiteX11" fmla="*/ 7620 w 104775"/>
                <a:gd name="connsiteY11" fmla="*/ 72390 h 123825"/>
                <a:gd name="connsiteX12" fmla="*/ 0 w 104775"/>
                <a:gd name="connsiteY12" fmla="*/ 84773 h 123825"/>
                <a:gd name="connsiteX13" fmla="*/ 7620 w 104775"/>
                <a:gd name="connsiteY13" fmla="*/ 97155 h 123825"/>
                <a:gd name="connsiteX14" fmla="*/ 21908 w 104775"/>
                <a:gd name="connsiteY14" fmla="*/ 97155 h 123825"/>
                <a:gd name="connsiteX15" fmla="*/ 41910 w 104775"/>
                <a:gd name="connsiteY15" fmla="*/ 85725 h 123825"/>
                <a:gd name="connsiteX16" fmla="*/ 41910 w 104775"/>
                <a:gd name="connsiteY16" fmla="*/ 109538 h 123825"/>
                <a:gd name="connsiteX17" fmla="*/ 56197 w 104775"/>
                <a:gd name="connsiteY17" fmla="*/ 123825 h 123825"/>
                <a:gd name="connsiteX18" fmla="*/ 70485 w 104775"/>
                <a:gd name="connsiteY18" fmla="*/ 109538 h 123825"/>
                <a:gd name="connsiteX19" fmla="*/ 70485 w 104775"/>
                <a:gd name="connsiteY19" fmla="*/ 86677 h 123825"/>
                <a:gd name="connsiteX20" fmla="*/ 90488 w 104775"/>
                <a:gd name="connsiteY20" fmla="*/ 98108 h 123825"/>
                <a:gd name="connsiteX21" fmla="*/ 104775 w 104775"/>
                <a:gd name="connsiteY21" fmla="*/ 98108 h 123825"/>
                <a:gd name="connsiteX22" fmla="*/ 112395 w 104775"/>
                <a:gd name="connsiteY22" fmla="*/ 85725 h 123825"/>
                <a:gd name="connsiteX23" fmla="*/ 104775 w 104775"/>
                <a:gd name="connsiteY23" fmla="*/ 73343 h 123825"/>
                <a:gd name="connsiteX24" fmla="*/ 84773 w 104775"/>
                <a:gd name="connsiteY24" fmla="*/ 61913 h 123825"/>
                <a:gd name="connsiteX25" fmla="*/ 104775 w 104775"/>
                <a:gd name="connsiteY25" fmla="*/ 50482 h 123825"/>
                <a:gd name="connsiteX26" fmla="*/ 111443 w 104775"/>
                <a:gd name="connsiteY26" fmla="*/ 41910 h 123825"/>
                <a:gd name="connsiteX27" fmla="*/ 110490 w 104775"/>
                <a:gd name="connsiteY27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775" h="123825">
                  <a:moveTo>
                    <a:pt x="110490" y="31432"/>
                  </a:moveTo>
                  <a:cubicBezTo>
                    <a:pt x="106680" y="24765"/>
                    <a:pt x="98108" y="22860"/>
                    <a:pt x="91440" y="26670"/>
                  </a:cubicBezTo>
                  <a:lnTo>
                    <a:pt x="71438" y="38100"/>
                  </a:lnTo>
                  <a:lnTo>
                    <a:pt x="71438" y="14288"/>
                  </a:lnTo>
                  <a:cubicBezTo>
                    <a:pt x="71438" y="6668"/>
                    <a:pt x="64770" y="0"/>
                    <a:pt x="57150" y="0"/>
                  </a:cubicBezTo>
                  <a:cubicBezTo>
                    <a:pt x="49530" y="0"/>
                    <a:pt x="42863" y="6668"/>
                    <a:pt x="42863" y="14288"/>
                  </a:cubicBezTo>
                  <a:lnTo>
                    <a:pt x="42863" y="37148"/>
                  </a:lnTo>
                  <a:lnTo>
                    <a:pt x="22860" y="25718"/>
                  </a:lnTo>
                  <a:cubicBezTo>
                    <a:pt x="16193" y="21907"/>
                    <a:pt x="7620" y="23813"/>
                    <a:pt x="3810" y="30480"/>
                  </a:cubicBezTo>
                  <a:cubicBezTo>
                    <a:pt x="0" y="37148"/>
                    <a:pt x="1905" y="45720"/>
                    <a:pt x="8572" y="49530"/>
                  </a:cubicBezTo>
                  <a:lnTo>
                    <a:pt x="27622" y="60960"/>
                  </a:lnTo>
                  <a:lnTo>
                    <a:pt x="7620" y="72390"/>
                  </a:lnTo>
                  <a:cubicBezTo>
                    <a:pt x="2858" y="75248"/>
                    <a:pt x="0" y="80010"/>
                    <a:pt x="0" y="84773"/>
                  </a:cubicBezTo>
                  <a:cubicBezTo>
                    <a:pt x="0" y="89535"/>
                    <a:pt x="2858" y="94298"/>
                    <a:pt x="7620" y="97155"/>
                  </a:cubicBezTo>
                  <a:cubicBezTo>
                    <a:pt x="12383" y="100013"/>
                    <a:pt x="17145" y="100013"/>
                    <a:pt x="21908" y="97155"/>
                  </a:cubicBezTo>
                  <a:lnTo>
                    <a:pt x="41910" y="85725"/>
                  </a:lnTo>
                  <a:lnTo>
                    <a:pt x="41910" y="109538"/>
                  </a:lnTo>
                  <a:cubicBezTo>
                    <a:pt x="41910" y="117158"/>
                    <a:pt x="48578" y="123825"/>
                    <a:pt x="56197" y="123825"/>
                  </a:cubicBezTo>
                  <a:cubicBezTo>
                    <a:pt x="63818" y="123825"/>
                    <a:pt x="70485" y="117158"/>
                    <a:pt x="70485" y="109538"/>
                  </a:cubicBezTo>
                  <a:lnTo>
                    <a:pt x="70485" y="86677"/>
                  </a:lnTo>
                  <a:lnTo>
                    <a:pt x="90488" y="98108"/>
                  </a:lnTo>
                  <a:cubicBezTo>
                    <a:pt x="95250" y="100965"/>
                    <a:pt x="100013" y="100965"/>
                    <a:pt x="104775" y="98108"/>
                  </a:cubicBezTo>
                  <a:cubicBezTo>
                    <a:pt x="109538" y="95250"/>
                    <a:pt x="112395" y="90488"/>
                    <a:pt x="112395" y="85725"/>
                  </a:cubicBezTo>
                  <a:cubicBezTo>
                    <a:pt x="112395" y="80963"/>
                    <a:pt x="109538" y="76200"/>
                    <a:pt x="104775" y="73343"/>
                  </a:cubicBezTo>
                  <a:lnTo>
                    <a:pt x="84773" y="61913"/>
                  </a:lnTo>
                  <a:lnTo>
                    <a:pt x="104775" y="50482"/>
                  </a:lnTo>
                  <a:cubicBezTo>
                    <a:pt x="108585" y="48577"/>
                    <a:pt x="110490" y="45720"/>
                    <a:pt x="111443" y="41910"/>
                  </a:cubicBezTo>
                  <a:cubicBezTo>
                    <a:pt x="112395" y="38100"/>
                    <a:pt x="112395" y="34290"/>
                    <a:pt x="110490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25" descr="Snow">
            <a:extLst>
              <a:ext uri="{FF2B5EF4-FFF2-40B4-BE49-F238E27FC236}">
                <a16:creationId xmlns:a16="http://schemas.microsoft.com/office/drawing/2014/main" id="{72AAC3A8-4D61-4454-A6D7-559C6F98DBE4}"/>
              </a:ext>
            </a:extLst>
          </p:cNvPr>
          <p:cNvGrpSpPr/>
          <p:nvPr/>
        </p:nvGrpSpPr>
        <p:grpSpPr>
          <a:xfrm>
            <a:off x="2873493" y="3743324"/>
            <a:ext cx="914400" cy="914400"/>
            <a:chOff x="1383612" y="3733800"/>
            <a:chExt cx="914400" cy="914400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BF27E21-2EBA-4653-BE99-D48FD8A105D1}"/>
                </a:ext>
              </a:extLst>
            </p:cNvPr>
            <p:cNvSpPr/>
            <p:nvPr/>
          </p:nvSpPr>
          <p:spPr>
            <a:xfrm>
              <a:off x="1518592" y="3857708"/>
              <a:ext cx="638175" cy="352425"/>
            </a:xfrm>
            <a:custGeom>
              <a:avLst/>
              <a:gdLst>
                <a:gd name="connsiteX0" fmla="*/ 615590 w 638175"/>
                <a:gd name="connsiteY0" fmla="*/ 202800 h 352425"/>
                <a:gd name="connsiteX1" fmla="*/ 542248 w 638175"/>
                <a:gd name="connsiteY1" fmla="*/ 182797 h 352425"/>
                <a:gd name="connsiteX2" fmla="*/ 542248 w 638175"/>
                <a:gd name="connsiteY2" fmla="*/ 180892 h 352425"/>
                <a:gd name="connsiteX3" fmla="*/ 495575 w 638175"/>
                <a:gd name="connsiteY3" fmla="*/ 88500 h 352425"/>
                <a:gd name="connsiteX4" fmla="*/ 392705 w 638175"/>
                <a:gd name="connsiteY4" fmla="*/ 72307 h 352425"/>
                <a:gd name="connsiteX5" fmla="*/ 238400 w 638175"/>
                <a:gd name="connsiteY5" fmla="*/ 3727 h 352425"/>
                <a:gd name="connsiteX6" fmla="*/ 132673 w 638175"/>
                <a:gd name="connsiteY6" fmla="*/ 135172 h 352425"/>
                <a:gd name="connsiteX7" fmla="*/ 24088 w 638175"/>
                <a:gd name="connsiteY7" fmla="*/ 178035 h 352425"/>
                <a:gd name="connsiteX8" fmla="*/ 9800 w 638175"/>
                <a:gd name="connsiteY8" fmla="*/ 293287 h 352425"/>
                <a:gd name="connsiteX9" fmla="*/ 104098 w 638175"/>
                <a:gd name="connsiteY9" fmla="*/ 361867 h 352425"/>
                <a:gd name="connsiteX10" fmla="*/ 561298 w 638175"/>
                <a:gd name="connsiteY10" fmla="*/ 361867 h 352425"/>
                <a:gd name="connsiteX11" fmla="*/ 642260 w 638175"/>
                <a:gd name="connsiteY11" fmla="*/ 300907 h 352425"/>
                <a:gd name="connsiteX12" fmla="*/ 615590 w 638175"/>
                <a:gd name="connsiteY12" fmla="*/ 2028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8175" h="352425">
                  <a:moveTo>
                    <a:pt x="615590" y="202800"/>
                  </a:moveTo>
                  <a:cubicBezTo>
                    <a:pt x="595588" y="185655"/>
                    <a:pt x="568918" y="178035"/>
                    <a:pt x="542248" y="182797"/>
                  </a:cubicBezTo>
                  <a:lnTo>
                    <a:pt x="542248" y="180892"/>
                  </a:lnTo>
                  <a:cubicBezTo>
                    <a:pt x="542248" y="144697"/>
                    <a:pt x="525103" y="110407"/>
                    <a:pt x="495575" y="88500"/>
                  </a:cubicBezTo>
                  <a:cubicBezTo>
                    <a:pt x="466048" y="66592"/>
                    <a:pt x="427948" y="60877"/>
                    <a:pt x="392705" y="72307"/>
                  </a:cubicBezTo>
                  <a:cubicBezTo>
                    <a:pt x="363178" y="17062"/>
                    <a:pt x="299360" y="-10560"/>
                    <a:pt x="238400" y="3727"/>
                  </a:cubicBezTo>
                  <a:cubicBezTo>
                    <a:pt x="177440" y="18015"/>
                    <a:pt x="133625" y="72307"/>
                    <a:pt x="132673" y="135172"/>
                  </a:cubicBezTo>
                  <a:cubicBezTo>
                    <a:pt x="91715" y="128505"/>
                    <a:pt x="49805" y="144697"/>
                    <a:pt x="24088" y="178035"/>
                  </a:cubicBezTo>
                  <a:cubicBezTo>
                    <a:pt x="-1630" y="211372"/>
                    <a:pt x="-7345" y="255187"/>
                    <a:pt x="9800" y="293287"/>
                  </a:cubicBezTo>
                  <a:cubicBezTo>
                    <a:pt x="25993" y="331387"/>
                    <a:pt x="62188" y="358057"/>
                    <a:pt x="104098" y="361867"/>
                  </a:cubicBezTo>
                  <a:lnTo>
                    <a:pt x="561298" y="361867"/>
                  </a:lnTo>
                  <a:cubicBezTo>
                    <a:pt x="598445" y="359962"/>
                    <a:pt x="629878" y="335197"/>
                    <a:pt x="642260" y="300907"/>
                  </a:cubicBezTo>
                  <a:cubicBezTo>
                    <a:pt x="653690" y="265665"/>
                    <a:pt x="643213" y="226612"/>
                    <a:pt x="615590" y="2028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EF7DFF-7D59-4334-8CE2-F859D43615DF}"/>
                </a:ext>
              </a:extLst>
            </p:cNvPr>
            <p:cNvSpPr/>
            <p:nvPr/>
          </p:nvSpPr>
          <p:spPr>
            <a:xfrm>
              <a:off x="1746514" y="4257675"/>
              <a:ext cx="180975" cy="209550"/>
            </a:xfrm>
            <a:custGeom>
              <a:avLst/>
              <a:gdLst>
                <a:gd name="connsiteX0" fmla="*/ 184785 w 180975"/>
                <a:gd name="connsiteY0" fmla="*/ 52388 h 209550"/>
                <a:gd name="connsiteX1" fmla="*/ 159068 w 180975"/>
                <a:gd name="connsiteY1" fmla="*/ 45720 h 209550"/>
                <a:gd name="connsiteX2" fmla="*/ 113348 w 180975"/>
                <a:gd name="connsiteY2" fmla="*/ 71438 h 209550"/>
                <a:gd name="connsiteX3" fmla="*/ 113348 w 180975"/>
                <a:gd name="connsiteY3" fmla="*/ 19050 h 209550"/>
                <a:gd name="connsiteX4" fmla="*/ 94298 w 180975"/>
                <a:gd name="connsiteY4" fmla="*/ 0 h 209550"/>
                <a:gd name="connsiteX5" fmla="*/ 75248 w 180975"/>
                <a:gd name="connsiteY5" fmla="*/ 19050 h 209550"/>
                <a:gd name="connsiteX6" fmla="*/ 75248 w 180975"/>
                <a:gd name="connsiteY6" fmla="*/ 71438 h 209550"/>
                <a:gd name="connsiteX7" fmla="*/ 29528 w 180975"/>
                <a:gd name="connsiteY7" fmla="*/ 44768 h 209550"/>
                <a:gd name="connsiteX8" fmla="*/ 10478 w 180975"/>
                <a:gd name="connsiteY8" fmla="*/ 43815 h 209550"/>
                <a:gd name="connsiteX9" fmla="*/ 953 w 180975"/>
                <a:gd name="connsiteY9" fmla="*/ 60960 h 209550"/>
                <a:gd name="connsiteX10" fmla="*/ 11430 w 180975"/>
                <a:gd name="connsiteY10" fmla="*/ 77152 h 209550"/>
                <a:gd name="connsiteX11" fmla="*/ 56198 w 180975"/>
                <a:gd name="connsiteY11" fmla="*/ 104775 h 209550"/>
                <a:gd name="connsiteX12" fmla="*/ 10478 w 180975"/>
                <a:gd name="connsiteY12" fmla="*/ 131445 h 209550"/>
                <a:gd name="connsiteX13" fmla="*/ 0 w 180975"/>
                <a:gd name="connsiteY13" fmla="*/ 147638 h 209550"/>
                <a:gd name="connsiteX14" fmla="*/ 9525 w 180975"/>
                <a:gd name="connsiteY14" fmla="*/ 164783 h 209550"/>
                <a:gd name="connsiteX15" fmla="*/ 28575 w 180975"/>
                <a:gd name="connsiteY15" fmla="*/ 163830 h 209550"/>
                <a:gd name="connsiteX16" fmla="*/ 74295 w 180975"/>
                <a:gd name="connsiteY16" fmla="*/ 137160 h 209550"/>
                <a:gd name="connsiteX17" fmla="*/ 74295 w 180975"/>
                <a:gd name="connsiteY17" fmla="*/ 190500 h 209550"/>
                <a:gd name="connsiteX18" fmla="*/ 93345 w 180975"/>
                <a:gd name="connsiteY18" fmla="*/ 209550 h 209550"/>
                <a:gd name="connsiteX19" fmla="*/ 112395 w 180975"/>
                <a:gd name="connsiteY19" fmla="*/ 190500 h 209550"/>
                <a:gd name="connsiteX20" fmla="*/ 112395 w 180975"/>
                <a:gd name="connsiteY20" fmla="*/ 138113 h 209550"/>
                <a:gd name="connsiteX21" fmla="*/ 158115 w 180975"/>
                <a:gd name="connsiteY21" fmla="*/ 164783 h 209550"/>
                <a:gd name="connsiteX22" fmla="*/ 177165 w 180975"/>
                <a:gd name="connsiteY22" fmla="*/ 165735 h 209550"/>
                <a:gd name="connsiteX23" fmla="*/ 186690 w 180975"/>
                <a:gd name="connsiteY23" fmla="*/ 148590 h 209550"/>
                <a:gd name="connsiteX24" fmla="*/ 176213 w 180975"/>
                <a:gd name="connsiteY24" fmla="*/ 132398 h 209550"/>
                <a:gd name="connsiteX25" fmla="*/ 132398 w 180975"/>
                <a:gd name="connsiteY25" fmla="*/ 104775 h 209550"/>
                <a:gd name="connsiteX26" fmla="*/ 178118 w 180975"/>
                <a:gd name="connsiteY26" fmla="*/ 78105 h 209550"/>
                <a:gd name="connsiteX27" fmla="*/ 184785 w 180975"/>
                <a:gd name="connsiteY27" fmla="*/ 523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0975" h="209550">
                  <a:moveTo>
                    <a:pt x="184785" y="52388"/>
                  </a:moveTo>
                  <a:cubicBezTo>
                    <a:pt x="179070" y="42863"/>
                    <a:pt x="167640" y="40005"/>
                    <a:pt x="159068" y="45720"/>
                  </a:cubicBezTo>
                  <a:lnTo>
                    <a:pt x="113348" y="71438"/>
                  </a:lnTo>
                  <a:lnTo>
                    <a:pt x="113348" y="19050"/>
                  </a:lnTo>
                  <a:cubicBezTo>
                    <a:pt x="113348" y="8573"/>
                    <a:pt x="104775" y="0"/>
                    <a:pt x="94298" y="0"/>
                  </a:cubicBezTo>
                  <a:cubicBezTo>
                    <a:pt x="83820" y="0"/>
                    <a:pt x="75248" y="8573"/>
                    <a:pt x="75248" y="19050"/>
                  </a:cubicBezTo>
                  <a:lnTo>
                    <a:pt x="75248" y="71438"/>
                  </a:lnTo>
                  <a:lnTo>
                    <a:pt x="29528" y="44768"/>
                  </a:lnTo>
                  <a:cubicBezTo>
                    <a:pt x="23813" y="40957"/>
                    <a:pt x="16193" y="40957"/>
                    <a:pt x="10478" y="43815"/>
                  </a:cubicBezTo>
                  <a:cubicBezTo>
                    <a:pt x="4763" y="47625"/>
                    <a:pt x="953" y="53340"/>
                    <a:pt x="953" y="60960"/>
                  </a:cubicBezTo>
                  <a:cubicBezTo>
                    <a:pt x="953" y="67627"/>
                    <a:pt x="4763" y="74295"/>
                    <a:pt x="11430" y="77152"/>
                  </a:cubicBezTo>
                  <a:lnTo>
                    <a:pt x="56198" y="104775"/>
                  </a:lnTo>
                  <a:lnTo>
                    <a:pt x="10478" y="131445"/>
                  </a:lnTo>
                  <a:cubicBezTo>
                    <a:pt x="3810" y="134302"/>
                    <a:pt x="0" y="140970"/>
                    <a:pt x="0" y="147638"/>
                  </a:cubicBezTo>
                  <a:cubicBezTo>
                    <a:pt x="0" y="154305"/>
                    <a:pt x="3810" y="160973"/>
                    <a:pt x="9525" y="164783"/>
                  </a:cubicBezTo>
                  <a:cubicBezTo>
                    <a:pt x="15240" y="168592"/>
                    <a:pt x="22860" y="167640"/>
                    <a:pt x="28575" y="163830"/>
                  </a:cubicBezTo>
                  <a:lnTo>
                    <a:pt x="74295" y="137160"/>
                  </a:lnTo>
                  <a:lnTo>
                    <a:pt x="74295" y="190500"/>
                  </a:lnTo>
                  <a:cubicBezTo>
                    <a:pt x="74295" y="200977"/>
                    <a:pt x="82868" y="209550"/>
                    <a:pt x="93345" y="209550"/>
                  </a:cubicBezTo>
                  <a:cubicBezTo>
                    <a:pt x="103823" y="209550"/>
                    <a:pt x="112395" y="200977"/>
                    <a:pt x="112395" y="190500"/>
                  </a:cubicBezTo>
                  <a:lnTo>
                    <a:pt x="112395" y="138113"/>
                  </a:lnTo>
                  <a:lnTo>
                    <a:pt x="158115" y="164783"/>
                  </a:lnTo>
                  <a:cubicBezTo>
                    <a:pt x="163830" y="168592"/>
                    <a:pt x="171450" y="168592"/>
                    <a:pt x="177165" y="165735"/>
                  </a:cubicBezTo>
                  <a:cubicBezTo>
                    <a:pt x="182880" y="161925"/>
                    <a:pt x="186690" y="156210"/>
                    <a:pt x="186690" y="148590"/>
                  </a:cubicBezTo>
                  <a:cubicBezTo>
                    <a:pt x="186690" y="141923"/>
                    <a:pt x="182880" y="135255"/>
                    <a:pt x="176213" y="132398"/>
                  </a:cubicBezTo>
                  <a:lnTo>
                    <a:pt x="132398" y="104775"/>
                  </a:lnTo>
                  <a:lnTo>
                    <a:pt x="178118" y="78105"/>
                  </a:lnTo>
                  <a:cubicBezTo>
                    <a:pt x="186690" y="73343"/>
                    <a:pt x="190500" y="61913"/>
                    <a:pt x="184785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13B5E2-0BE7-4210-AD4B-E5869EC55CB8}"/>
                </a:ext>
              </a:extLst>
            </p:cNvPr>
            <p:cNvSpPr/>
            <p:nvPr/>
          </p:nvSpPr>
          <p:spPr>
            <a:xfrm>
              <a:off x="2004605" y="4262438"/>
              <a:ext cx="104775" cy="123825"/>
            </a:xfrm>
            <a:custGeom>
              <a:avLst/>
              <a:gdLst>
                <a:gd name="connsiteX0" fmla="*/ 109574 w 104775"/>
                <a:gd name="connsiteY0" fmla="*/ 31432 h 123825"/>
                <a:gd name="connsiteX1" fmla="*/ 90524 w 104775"/>
                <a:gd name="connsiteY1" fmla="*/ 26670 h 123825"/>
                <a:gd name="connsiteX2" fmla="*/ 70522 w 104775"/>
                <a:gd name="connsiteY2" fmla="*/ 38100 h 123825"/>
                <a:gd name="connsiteX3" fmla="*/ 70522 w 104775"/>
                <a:gd name="connsiteY3" fmla="*/ 14288 h 123825"/>
                <a:gd name="connsiteX4" fmla="*/ 56234 w 104775"/>
                <a:gd name="connsiteY4" fmla="*/ 0 h 123825"/>
                <a:gd name="connsiteX5" fmla="*/ 41947 w 104775"/>
                <a:gd name="connsiteY5" fmla="*/ 14288 h 123825"/>
                <a:gd name="connsiteX6" fmla="*/ 41947 w 104775"/>
                <a:gd name="connsiteY6" fmla="*/ 37148 h 123825"/>
                <a:gd name="connsiteX7" fmla="*/ 21944 w 104775"/>
                <a:gd name="connsiteY7" fmla="*/ 25718 h 123825"/>
                <a:gd name="connsiteX8" fmla="*/ 1942 w 104775"/>
                <a:gd name="connsiteY8" fmla="*/ 30480 h 123825"/>
                <a:gd name="connsiteX9" fmla="*/ 6704 w 104775"/>
                <a:gd name="connsiteY9" fmla="*/ 50482 h 123825"/>
                <a:gd name="connsiteX10" fmla="*/ 26707 w 104775"/>
                <a:gd name="connsiteY10" fmla="*/ 61913 h 123825"/>
                <a:gd name="connsiteX11" fmla="*/ 7657 w 104775"/>
                <a:gd name="connsiteY11" fmla="*/ 73343 h 123825"/>
                <a:gd name="connsiteX12" fmla="*/ 37 w 104775"/>
                <a:gd name="connsiteY12" fmla="*/ 85725 h 123825"/>
                <a:gd name="connsiteX13" fmla="*/ 7657 w 104775"/>
                <a:gd name="connsiteY13" fmla="*/ 98108 h 123825"/>
                <a:gd name="connsiteX14" fmla="*/ 21944 w 104775"/>
                <a:gd name="connsiteY14" fmla="*/ 98108 h 123825"/>
                <a:gd name="connsiteX15" fmla="*/ 41947 w 104775"/>
                <a:gd name="connsiteY15" fmla="*/ 86677 h 123825"/>
                <a:gd name="connsiteX16" fmla="*/ 41947 w 104775"/>
                <a:gd name="connsiteY16" fmla="*/ 109538 h 123825"/>
                <a:gd name="connsiteX17" fmla="*/ 56234 w 104775"/>
                <a:gd name="connsiteY17" fmla="*/ 123825 h 123825"/>
                <a:gd name="connsiteX18" fmla="*/ 70522 w 104775"/>
                <a:gd name="connsiteY18" fmla="*/ 109538 h 123825"/>
                <a:gd name="connsiteX19" fmla="*/ 70522 w 104775"/>
                <a:gd name="connsiteY19" fmla="*/ 86677 h 123825"/>
                <a:gd name="connsiteX20" fmla="*/ 90524 w 104775"/>
                <a:gd name="connsiteY20" fmla="*/ 98108 h 123825"/>
                <a:gd name="connsiteX21" fmla="*/ 109574 w 104775"/>
                <a:gd name="connsiteY21" fmla="*/ 92392 h 123825"/>
                <a:gd name="connsiteX22" fmla="*/ 104812 w 104775"/>
                <a:gd name="connsiteY22" fmla="*/ 73343 h 123825"/>
                <a:gd name="connsiteX23" fmla="*/ 84809 w 104775"/>
                <a:gd name="connsiteY23" fmla="*/ 61913 h 123825"/>
                <a:gd name="connsiteX24" fmla="*/ 104812 w 104775"/>
                <a:gd name="connsiteY24" fmla="*/ 50482 h 123825"/>
                <a:gd name="connsiteX25" fmla="*/ 111479 w 104775"/>
                <a:gd name="connsiteY25" fmla="*/ 41910 h 123825"/>
                <a:gd name="connsiteX26" fmla="*/ 109574 w 104775"/>
                <a:gd name="connsiteY26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4775" h="123825">
                  <a:moveTo>
                    <a:pt x="109574" y="31432"/>
                  </a:moveTo>
                  <a:cubicBezTo>
                    <a:pt x="105764" y="24765"/>
                    <a:pt x="97192" y="22860"/>
                    <a:pt x="90524" y="26670"/>
                  </a:cubicBezTo>
                  <a:lnTo>
                    <a:pt x="70522" y="38100"/>
                  </a:lnTo>
                  <a:lnTo>
                    <a:pt x="70522" y="14288"/>
                  </a:lnTo>
                  <a:cubicBezTo>
                    <a:pt x="70522" y="6668"/>
                    <a:pt x="63854" y="0"/>
                    <a:pt x="56234" y="0"/>
                  </a:cubicBezTo>
                  <a:cubicBezTo>
                    <a:pt x="48614" y="0"/>
                    <a:pt x="41947" y="6668"/>
                    <a:pt x="41947" y="14288"/>
                  </a:cubicBezTo>
                  <a:lnTo>
                    <a:pt x="41947" y="37148"/>
                  </a:lnTo>
                  <a:lnTo>
                    <a:pt x="21944" y="25718"/>
                  </a:lnTo>
                  <a:cubicBezTo>
                    <a:pt x="15277" y="21907"/>
                    <a:pt x="6704" y="23813"/>
                    <a:pt x="1942" y="30480"/>
                  </a:cubicBezTo>
                  <a:cubicBezTo>
                    <a:pt x="-1868" y="37148"/>
                    <a:pt x="37" y="45720"/>
                    <a:pt x="6704" y="50482"/>
                  </a:cubicBezTo>
                  <a:lnTo>
                    <a:pt x="26707" y="61913"/>
                  </a:lnTo>
                  <a:lnTo>
                    <a:pt x="7657" y="73343"/>
                  </a:lnTo>
                  <a:cubicBezTo>
                    <a:pt x="2894" y="76200"/>
                    <a:pt x="37" y="80963"/>
                    <a:pt x="37" y="85725"/>
                  </a:cubicBezTo>
                  <a:cubicBezTo>
                    <a:pt x="37" y="90488"/>
                    <a:pt x="2894" y="95250"/>
                    <a:pt x="7657" y="98108"/>
                  </a:cubicBezTo>
                  <a:cubicBezTo>
                    <a:pt x="12419" y="100965"/>
                    <a:pt x="17182" y="100965"/>
                    <a:pt x="21944" y="98108"/>
                  </a:cubicBezTo>
                  <a:lnTo>
                    <a:pt x="41947" y="86677"/>
                  </a:lnTo>
                  <a:lnTo>
                    <a:pt x="41947" y="109538"/>
                  </a:lnTo>
                  <a:cubicBezTo>
                    <a:pt x="41947" y="117158"/>
                    <a:pt x="48614" y="123825"/>
                    <a:pt x="56234" y="123825"/>
                  </a:cubicBezTo>
                  <a:cubicBezTo>
                    <a:pt x="63854" y="123825"/>
                    <a:pt x="70522" y="117158"/>
                    <a:pt x="70522" y="109538"/>
                  </a:cubicBezTo>
                  <a:lnTo>
                    <a:pt x="70522" y="86677"/>
                  </a:lnTo>
                  <a:lnTo>
                    <a:pt x="90524" y="98108"/>
                  </a:lnTo>
                  <a:cubicBezTo>
                    <a:pt x="97192" y="101917"/>
                    <a:pt x="105764" y="100013"/>
                    <a:pt x="109574" y="92392"/>
                  </a:cubicBezTo>
                  <a:cubicBezTo>
                    <a:pt x="113384" y="84773"/>
                    <a:pt x="111479" y="77152"/>
                    <a:pt x="104812" y="73343"/>
                  </a:cubicBezTo>
                  <a:lnTo>
                    <a:pt x="84809" y="61913"/>
                  </a:lnTo>
                  <a:lnTo>
                    <a:pt x="104812" y="50482"/>
                  </a:lnTo>
                  <a:cubicBezTo>
                    <a:pt x="107669" y="48577"/>
                    <a:pt x="110527" y="45720"/>
                    <a:pt x="111479" y="41910"/>
                  </a:cubicBezTo>
                  <a:cubicBezTo>
                    <a:pt x="112432" y="38100"/>
                    <a:pt x="111479" y="34290"/>
                    <a:pt x="109574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240D9AB-2C74-41A2-B3F2-6BE6BAB91513}"/>
                </a:ext>
              </a:extLst>
            </p:cNvPr>
            <p:cNvSpPr/>
            <p:nvPr/>
          </p:nvSpPr>
          <p:spPr>
            <a:xfrm>
              <a:off x="1568397" y="4262438"/>
              <a:ext cx="104775" cy="123825"/>
            </a:xfrm>
            <a:custGeom>
              <a:avLst/>
              <a:gdLst>
                <a:gd name="connsiteX0" fmla="*/ 110490 w 104775"/>
                <a:gd name="connsiteY0" fmla="*/ 31432 h 123825"/>
                <a:gd name="connsiteX1" fmla="*/ 91440 w 104775"/>
                <a:gd name="connsiteY1" fmla="*/ 26670 h 123825"/>
                <a:gd name="connsiteX2" fmla="*/ 71438 w 104775"/>
                <a:gd name="connsiteY2" fmla="*/ 38100 h 123825"/>
                <a:gd name="connsiteX3" fmla="*/ 71438 w 104775"/>
                <a:gd name="connsiteY3" fmla="*/ 14288 h 123825"/>
                <a:gd name="connsiteX4" fmla="*/ 57150 w 104775"/>
                <a:gd name="connsiteY4" fmla="*/ 0 h 123825"/>
                <a:gd name="connsiteX5" fmla="*/ 42863 w 104775"/>
                <a:gd name="connsiteY5" fmla="*/ 14288 h 123825"/>
                <a:gd name="connsiteX6" fmla="*/ 42863 w 104775"/>
                <a:gd name="connsiteY6" fmla="*/ 37148 h 123825"/>
                <a:gd name="connsiteX7" fmla="*/ 22860 w 104775"/>
                <a:gd name="connsiteY7" fmla="*/ 25718 h 123825"/>
                <a:gd name="connsiteX8" fmla="*/ 3810 w 104775"/>
                <a:gd name="connsiteY8" fmla="*/ 30480 h 123825"/>
                <a:gd name="connsiteX9" fmla="*/ 8572 w 104775"/>
                <a:gd name="connsiteY9" fmla="*/ 49530 h 123825"/>
                <a:gd name="connsiteX10" fmla="*/ 27622 w 104775"/>
                <a:gd name="connsiteY10" fmla="*/ 60960 h 123825"/>
                <a:gd name="connsiteX11" fmla="*/ 7620 w 104775"/>
                <a:gd name="connsiteY11" fmla="*/ 72390 h 123825"/>
                <a:gd name="connsiteX12" fmla="*/ 0 w 104775"/>
                <a:gd name="connsiteY12" fmla="*/ 84773 h 123825"/>
                <a:gd name="connsiteX13" fmla="*/ 7620 w 104775"/>
                <a:gd name="connsiteY13" fmla="*/ 97155 h 123825"/>
                <a:gd name="connsiteX14" fmla="*/ 21908 w 104775"/>
                <a:gd name="connsiteY14" fmla="*/ 97155 h 123825"/>
                <a:gd name="connsiteX15" fmla="*/ 41910 w 104775"/>
                <a:gd name="connsiteY15" fmla="*/ 85725 h 123825"/>
                <a:gd name="connsiteX16" fmla="*/ 41910 w 104775"/>
                <a:gd name="connsiteY16" fmla="*/ 109538 h 123825"/>
                <a:gd name="connsiteX17" fmla="*/ 56197 w 104775"/>
                <a:gd name="connsiteY17" fmla="*/ 123825 h 123825"/>
                <a:gd name="connsiteX18" fmla="*/ 70485 w 104775"/>
                <a:gd name="connsiteY18" fmla="*/ 109538 h 123825"/>
                <a:gd name="connsiteX19" fmla="*/ 70485 w 104775"/>
                <a:gd name="connsiteY19" fmla="*/ 86677 h 123825"/>
                <a:gd name="connsiteX20" fmla="*/ 90488 w 104775"/>
                <a:gd name="connsiteY20" fmla="*/ 98108 h 123825"/>
                <a:gd name="connsiteX21" fmla="*/ 104775 w 104775"/>
                <a:gd name="connsiteY21" fmla="*/ 98108 h 123825"/>
                <a:gd name="connsiteX22" fmla="*/ 112395 w 104775"/>
                <a:gd name="connsiteY22" fmla="*/ 85725 h 123825"/>
                <a:gd name="connsiteX23" fmla="*/ 104775 w 104775"/>
                <a:gd name="connsiteY23" fmla="*/ 73343 h 123825"/>
                <a:gd name="connsiteX24" fmla="*/ 84773 w 104775"/>
                <a:gd name="connsiteY24" fmla="*/ 61913 h 123825"/>
                <a:gd name="connsiteX25" fmla="*/ 104775 w 104775"/>
                <a:gd name="connsiteY25" fmla="*/ 50482 h 123825"/>
                <a:gd name="connsiteX26" fmla="*/ 111443 w 104775"/>
                <a:gd name="connsiteY26" fmla="*/ 41910 h 123825"/>
                <a:gd name="connsiteX27" fmla="*/ 110490 w 104775"/>
                <a:gd name="connsiteY27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775" h="123825">
                  <a:moveTo>
                    <a:pt x="110490" y="31432"/>
                  </a:moveTo>
                  <a:cubicBezTo>
                    <a:pt x="106680" y="24765"/>
                    <a:pt x="98108" y="22860"/>
                    <a:pt x="91440" y="26670"/>
                  </a:cubicBezTo>
                  <a:lnTo>
                    <a:pt x="71438" y="38100"/>
                  </a:lnTo>
                  <a:lnTo>
                    <a:pt x="71438" y="14288"/>
                  </a:lnTo>
                  <a:cubicBezTo>
                    <a:pt x="71438" y="6668"/>
                    <a:pt x="64770" y="0"/>
                    <a:pt x="57150" y="0"/>
                  </a:cubicBezTo>
                  <a:cubicBezTo>
                    <a:pt x="49530" y="0"/>
                    <a:pt x="42863" y="6668"/>
                    <a:pt x="42863" y="14288"/>
                  </a:cubicBezTo>
                  <a:lnTo>
                    <a:pt x="42863" y="37148"/>
                  </a:lnTo>
                  <a:lnTo>
                    <a:pt x="22860" y="25718"/>
                  </a:lnTo>
                  <a:cubicBezTo>
                    <a:pt x="16193" y="21907"/>
                    <a:pt x="7620" y="23813"/>
                    <a:pt x="3810" y="30480"/>
                  </a:cubicBezTo>
                  <a:cubicBezTo>
                    <a:pt x="0" y="37148"/>
                    <a:pt x="1905" y="45720"/>
                    <a:pt x="8572" y="49530"/>
                  </a:cubicBezTo>
                  <a:lnTo>
                    <a:pt x="27622" y="60960"/>
                  </a:lnTo>
                  <a:lnTo>
                    <a:pt x="7620" y="72390"/>
                  </a:lnTo>
                  <a:cubicBezTo>
                    <a:pt x="2858" y="75248"/>
                    <a:pt x="0" y="80010"/>
                    <a:pt x="0" y="84773"/>
                  </a:cubicBezTo>
                  <a:cubicBezTo>
                    <a:pt x="0" y="89535"/>
                    <a:pt x="2858" y="94298"/>
                    <a:pt x="7620" y="97155"/>
                  </a:cubicBezTo>
                  <a:cubicBezTo>
                    <a:pt x="12383" y="100013"/>
                    <a:pt x="17145" y="100013"/>
                    <a:pt x="21908" y="97155"/>
                  </a:cubicBezTo>
                  <a:lnTo>
                    <a:pt x="41910" y="85725"/>
                  </a:lnTo>
                  <a:lnTo>
                    <a:pt x="41910" y="109538"/>
                  </a:lnTo>
                  <a:cubicBezTo>
                    <a:pt x="41910" y="117158"/>
                    <a:pt x="48578" y="123825"/>
                    <a:pt x="56197" y="123825"/>
                  </a:cubicBezTo>
                  <a:cubicBezTo>
                    <a:pt x="63818" y="123825"/>
                    <a:pt x="70485" y="117158"/>
                    <a:pt x="70485" y="109538"/>
                  </a:cubicBezTo>
                  <a:lnTo>
                    <a:pt x="70485" y="86677"/>
                  </a:lnTo>
                  <a:lnTo>
                    <a:pt x="90488" y="98108"/>
                  </a:lnTo>
                  <a:cubicBezTo>
                    <a:pt x="95250" y="100965"/>
                    <a:pt x="100013" y="100965"/>
                    <a:pt x="104775" y="98108"/>
                  </a:cubicBezTo>
                  <a:cubicBezTo>
                    <a:pt x="109538" y="95250"/>
                    <a:pt x="112395" y="90488"/>
                    <a:pt x="112395" y="85725"/>
                  </a:cubicBezTo>
                  <a:cubicBezTo>
                    <a:pt x="112395" y="80963"/>
                    <a:pt x="109538" y="76200"/>
                    <a:pt x="104775" y="73343"/>
                  </a:cubicBezTo>
                  <a:lnTo>
                    <a:pt x="84773" y="61913"/>
                  </a:lnTo>
                  <a:lnTo>
                    <a:pt x="104775" y="50482"/>
                  </a:lnTo>
                  <a:cubicBezTo>
                    <a:pt x="108585" y="48577"/>
                    <a:pt x="110490" y="45720"/>
                    <a:pt x="111443" y="41910"/>
                  </a:cubicBezTo>
                  <a:cubicBezTo>
                    <a:pt x="112395" y="38100"/>
                    <a:pt x="112395" y="34290"/>
                    <a:pt x="110490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" name="Content Placeholder 9" descr="Slippery">
            <a:extLst>
              <a:ext uri="{FF2B5EF4-FFF2-40B4-BE49-F238E27FC236}">
                <a16:creationId xmlns:a16="http://schemas.microsoft.com/office/drawing/2014/main" id="{9278F28D-F283-4210-A236-AC939078EB72}"/>
              </a:ext>
            </a:extLst>
          </p:cNvPr>
          <p:cNvSpPr/>
          <p:nvPr/>
        </p:nvSpPr>
        <p:spPr>
          <a:xfrm>
            <a:off x="1357002" y="5067195"/>
            <a:ext cx="819150" cy="723900"/>
          </a:xfrm>
          <a:custGeom>
            <a:avLst/>
            <a:gdLst>
              <a:gd name="connsiteX0" fmla="*/ 815688 w 819150"/>
              <a:gd name="connsiteY0" fmla="*/ 666854 h 723900"/>
              <a:gd name="connsiteX1" fmla="*/ 443451 w 819150"/>
              <a:gd name="connsiteY1" fmla="*/ 19154 h 723900"/>
              <a:gd name="connsiteX2" fmla="*/ 391448 w 819150"/>
              <a:gd name="connsiteY2" fmla="*/ 5054 h 723900"/>
              <a:gd name="connsiteX3" fmla="*/ 377348 w 819150"/>
              <a:gd name="connsiteY3" fmla="*/ 19154 h 723900"/>
              <a:gd name="connsiteX4" fmla="*/ 5111 w 819150"/>
              <a:gd name="connsiteY4" fmla="*/ 666854 h 723900"/>
              <a:gd name="connsiteX5" fmla="*/ 19056 w 819150"/>
              <a:gd name="connsiteY5" fmla="*/ 718900 h 723900"/>
              <a:gd name="connsiteX6" fmla="*/ 38067 w 819150"/>
              <a:gd name="connsiteY6" fmla="*/ 724004 h 723900"/>
              <a:gd name="connsiteX7" fmla="*/ 782732 w 819150"/>
              <a:gd name="connsiteY7" fmla="*/ 724004 h 723900"/>
              <a:gd name="connsiteX8" fmla="*/ 820793 w 819150"/>
              <a:gd name="connsiteY8" fmla="*/ 685865 h 723900"/>
              <a:gd name="connsiteX9" fmla="*/ 815688 w 819150"/>
              <a:gd name="connsiteY9" fmla="*/ 666854 h 723900"/>
              <a:gd name="connsiteX10" fmla="*/ 296862 w 819150"/>
              <a:gd name="connsiteY10" fmla="*/ 282806 h 723900"/>
              <a:gd name="connsiteX11" fmla="*/ 344396 w 819150"/>
              <a:gd name="connsiteY11" fmla="*/ 281569 h 723900"/>
              <a:gd name="connsiteX12" fmla="*/ 345633 w 819150"/>
              <a:gd name="connsiteY12" fmla="*/ 329102 h 723900"/>
              <a:gd name="connsiteX13" fmla="*/ 298195 w 819150"/>
              <a:gd name="connsiteY13" fmla="*/ 330431 h 723900"/>
              <a:gd name="connsiteX14" fmla="*/ 296771 w 819150"/>
              <a:gd name="connsiteY14" fmla="*/ 282902 h 723900"/>
              <a:gd name="connsiteX15" fmla="*/ 296862 w 819150"/>
              <a:gd name="connsiteY15" fmla="*/ 282806 h 723900"/>
              <a:gd name="connsiteX16" fmla="*/ 526319 w 819150"/>
              <a:gd name="connsiteY16" fmla="*/ 582748 h 723900"/>
              <a:gd name="connsiteX17" fmla="*/ 492124 w 819150"/>
              <a:gd name="connsiteY17" fmla="*/ 582748 h 723900"/>
              <a:gd name="connsiteX18" fmla="*/ 492981 w 819150"/>
              <a:gd name="connsiteY18" fmla="*/ 587511 h 723900"/>
              <a:gd name="connsiteX19" fmla="*/ 478694 w 819150"/>
              <a:gd name="connsiteY19" fmla="*/ 601798 h 723900"/>
              <a:gd name="connsiteX20" fmla="*/ 388206 w 819150"/>
              <a:gd name="connsiteY20" fmla="*/ 601798 h 723900"/>
              <a:gd name="connsiteX21" fmla="*/ 373919 w 819150"/>
              <a:gd name="connsiteY21" fmla="*/ 587511 h 723900"/>
              <a:gd name="connsiteX22" fmla="*/ 374776 w 819150"/>
              <a:gd name="connsiteY22" fmla="*/ 582748 h 723900"/>
              <a:gd name="connsiteX23" fmla="*/ 283431 w 819150"/>
              <a:gd name="connsiteY23" fmla="*/ 582748 h 723900"/>
              <a:gd name="connsiteX24" fmla="*/ 269144 w 819150"/>
              <a:gd name="connsiteY24" fmla="*/ 568461 h 723900"/>
              <a:gd name="connsiteX25" fmla="*/ 283431 w 819150"/>
              <a:gd name="connsiteY25" fmla="*/ 554173 h 723900"/>
              <a:gd name="connsiteX26" fmla="*/ 327151 w 819150"/>
              <a:gd name="connsiteY26" fmla="*/ 554173 h 723900"/>
              <a:gd name="connsiteX27" fmla="*/ 326294 w 819150"/>
              <a:gd name="connsiteY27" fmla="*/ 549411 h 723900"/>
              <a:gd name="connsiteX28" fmla="*/ 340581 w 819150"/>
              <a:gd name="connsiteY28" fmla="*/ 535123 h 723900"/>
              <a:gd name="connsiteX29" fmla="*/ 402494 w 819150"/>
              <a:gd name="connsiteY29" fmla="*/ 535123 h 723900"/>
              <a:gd name="connsiteX30" fmla="*/ 416781 w 819150"/>
              <a:gd name="connsiteY30" fmla="*/ 549411 h 723900"/>
              <a:gd name="connsiteX31" fmla="*/ 415924 w 819150"/>
              <a:gd name="connsiteY31" fmla="*/ 554173 h 723900"/>
              <a:gd name="connsiteX32" fmla="*/ 526319 w 819150"/>
              <a:gd name="connsiteY32" fmla="*/ 554173 h 723900"/>
              <a:gd name="connsiteX33" fmla="*/ 540606 w 819150"/>
              <a:gd name="connsiteY33" fmla="*/ 568461 h 723900"/>
              <a:gd name="connsiteX34" fmla="*/ 526319 w 819150"/>
              <a:gd name="connsiteY34" fmla="*/ 582748 h 723900"/>
              <a:gd name="connsiteX35" fmla="*/ 578897 w 819150"/>
              <a:gd name="connsiteY35" fmla="*/ 419966 h 723900"/>
              <a:gd name="connsiteX36" fmla="*/ 559966 w 819150"/>
              <a:gd name="connsiteY36" fmla="*/ 434460 h 723900"/>
              <a:gd name="connsiteX37" fmla="*/ 559847 w 819150"/>
              <a:gd name="connsiteY37" fmla="*/ 434444 h 723900"/>
              <a:gd name="connsiteX38" fmla="*/ 479170 w 819150"/>
              <a:gd name="connsiteY38" fmla="*/ 423490 h 723900"/>
              <a:gd name="connsiteX39" fmla="*/ 437355 w 819150"/>
              <a:gd name="connsiteY39" fmla="*/ 446446 h 723900"/>
              <a:gd name="connsiteX40" fmla="*/ 475455 w 819150"/>
              <a:gd name="connsiteY40" fmla="*/ 439873 h 723900"/>
              <a:gd name="connsiteX41" fmla="*/ 486123 w 819150"/>
              <a:gd name="connsiteY41" fmla="*/ 441493 h 723900"/>
              <a:gd name="connsiteX42" fmla="*/ 558894 w 819150"/>
              <a:gd name="connsiteY42" fmla="*/ 479593 h 723900"/>
              <a:gd name="connsiteX43" fmla="*/ 566272 w 819150"/>
              <a:gd name="connsiteY43" fmla="*/ 502123 h 723900"/>
              <a:gd name="connsiteX44" fmla="*/ 548798 w 819150"/>
              <a:gd name="connsiteY44" fmla="*/ 511120 h 723900"/>
              <a:gd name="connsiteX45" fmla="*/ 543178 w 819150"/>
              <a:gd name="connsiteY45" fmla="*/ 509406 h 723900"/>
              <a:gd name="connsiteX46" fmla="*/ 475551 w 819150"/>
              <a:gd name="connsiteY46" fmla="*/ 473878 h 723900"/>
              <a:gd name="connsiteX47" fmla="*/ 395636 w 819150"/>
              <a:gd name="connsiteY47" fmla="*/ 487784 h 723900"/>
              <a:gd name="connsiteX48" fmla="*/ 391731 w 819150"/>
              <a:gd name="connsiteY48" fmla="*/ 487784 h 723900"/>
              <a:gd name="connsiteX49" fmla="*/ 391731 w 819150"/>
              <a:gd name="connsiteY49" fmla="*/ 487784 h 723900"/>
              <a:gd name="connsiteX50" fmla="*/ 388683 w 819150"/>
              <a:gd name="connsiteY50" fmla="*/ 487213 h 723900"/>
              <a:gd name="connsiteX51" fmla="*/ 373538 w 819150"/>
              <a:gd name="connsiteY51" fmla="*/ 479593 h 723900"/>
              <a:gd name="connsiteX52" fmla="*/ 366870 w 819150"/>
              <a:gd name="connsiteY52" fmla="*/ 470068 h 723900"/>
              <a:gd name="connsiteX53" fmla="*/ 325246 w 819150"/>
              <a:gd name="connsiteY53" fmla="*/ 403393 h 723900"/>
              <a:gd name="connsiteX54" fmla="*/ 321436 w 819150"/>
              <a:gd name="connsiteY54" fmla="*/ 398821 h 723900"/>
              <a:gd name="connsiteX55" fmla="*/ 303720 w 819150"/>
              <a:gd name="connsiteY55" fmla="*/ 431777 h 723900"/>
              <a:gd name="connsiteX56" fmla="*/ 310482 w 819150"/>
              <a:gd name="connsiteY56" fmla="*/ 467020 h 723900"/>
              <a:gd name="connsiteX57" fmla="*/ 297147 w 819150"/>
              <a:gd name="connsiteY57" fmla="*/ 486736 h 723900"/>
              <a:gd name="connsiteX58" fmla="*/ 291718 w 819150"/>
              <a:gd name="connsiteY58" fmla="*/ 486736 h 723900"/>
              <a:gd name="connsiteX59" fmla="*/ 277050 w 819150"/>
              <a:gd name="connsiteY59" fmla="*/ 473401 h 723900"/>
              <a:gd name="connsiteX60" fmla="*/ 269144 w 819150"/>
              <a:gd name="connsiteY60" fmla="*/ 432349 h 723900"/>
              <a:gd name="connsiteX61" fmla="*/ 270858 w 819150"/>
              <a:gd name="connsiteY61" fmla="*/ 421300 h 723900"/>
              <a:gd name="connsiteX62" fmla="*/ 293718 w 819150"/>
              <a:gd name="connsiteY62" fmla="*/ 377866 h 723900"/>
              <a:gd name="connsiteX63" fmla="*/ 298290 w 819150"/>
              <a:gd name="connsiteY63" fmla="*/ 372436 h 723900"/>
              <a:gd name="connsiteX64" fmla="*/ 298290 w 819150"/>
              <a:gd name="connsiteY64" fmla="*/ 372436 h 723900"/>
              <a:gd name="connsiteX65" fmla="*/ 298957 w 819150"/>
              <a:gd name="connsiteY65" fmla="*/ 372436 h 723900"/>
              <a:gd name="connsiteX66" fmla="*/ 301338 w 819150"/>
              <a:gd name="connsiteY66" fmla="*/ 371008 h 723900"/>
              <a:gd name="connsiteX67" fmla="*/ 368013 w 819150"/>
              <a:gd name="connsiteY67" fmla="*/ 331098 h 723900"/>
              <a:gd name="connsiteX68" fmla="*/ 381825 w 819150"/>
              <a:gd name="connsiteY68" fmla="*/ 328717 h 723900"/>
              <a:gd name="connsiteX69" fmla="*/ 430497 w 819150"/>
              <a:gd name="connsiteY69" fmla="*/ 339194 h 723900"/>
              <a:gd name="connsiteX70" fmla="*/ 440689 w 819150"/>
              <a:gd name="connsiteY70" fmla="*/ 305571 h 723900"/>
              <a:gd name="connsiteX71" fmla="*/ 461739 w 819150"/>
              <a:gd name="connsiteY71" fmla="*/ 294617 h 723900"/>
              <a:gd name="connsiteX72" fmla="*/ 473092 w 819150"/>
              <a:gd name="connsiteY72" fmla="*/ 314504 h 723900"/>
              <a:gd name="connsiteX73" fmla="*/ 472693 w 819150"/>
              <a:gd name="connsiteY73" fmla="*/ 315763 h 723900"/>
              <a:gd name="connsiteX74" fmla="*/ 458215 w 819150"/>
              <a:gd name="connsiteY74" fmla="*/ 363388 h 723900"/>
              <a:gd name="connsiteX75" fmla="*/ 454500 w 819150"/>
              <a:gd name="connsiteY75" fmla="*/ 370722 h 723900"/>
              <a:gd name="connsiteX76" fmla="*/ 438784 w 819150"/>
              <a:gd name="connsiteY76" fmla="*/ 375865 h 723900"/>
              <a:gd name="connsiteX77" fmla="*/ 390016 w 819150"/>
              <a:gd name="connsiteY77" fmla="*/ 365388 h 723900"/>
              <a:gd name="connsiteX78" fmla="*/ 419925 w 819150"/>
              <a:gd name="connsiteY78" fmla="*/ 417966 h 723900"/>
              <a:gd name="connsiteX79" fmla="*/ 467550 w 819150"/>
              <a:gd name="connsiteY79" fmla="*/ 391296 h 723900"/>
              <a:gd name="connsiteX80" fmla="*/ 477932 w 819150"/>
              <a:gd name="connsiteY80" fmla="*/ 389391 h 723900"/>
              <a:gd name="connsiteX81" fmla="*/ 564133 w 819150"/>
              <a:gd name="connsiteY81" fmla="*/ 401011 h 723900"/>
              <a:gd name="connsiteX82" fmla="*/ 578929 w 819150"/>
              <a:gd name="connsiteY82" fmla="*/ 419708 h 723900"/>
              <a:gd name="connsiteX83" fmla="*/ 578897 w 819150"/>
              <a:gd name="connsiteY83" fmla="*/ 419966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19150" h="723900">
                <a:moveTo>
                  <a:pt x="815688" y="666854"/>
                </a:moveTo>
                <a:lnTo>
                  <a:pt x="443451" y="19154"/>
                </a:lnTo>
                <a:cubicBezTo>
                  <a:pt x="432984" y="900"/>
                  <a:pt x="409701" y="-5412"/>
                  <a:pt x="391448" y="5054"/>
                </a:cubicBezTo>
                <a:cubicBezTo>
                  <a:pt x="385579" y="8420"/>
                  <a:pt x="380713" y="13286"/>
                  <a:pt x="377348" y="19154"/>
                </a:cubicBezTo>
                <a:lnTo>
                  <a:pt x="5111" y="666854"/>
                </a:lnTo>
                <a:cubicBezTo>
                  <a:pt x="-5410" y="685077"/>
                  <a:pt x="833" y="708378"/>
                  <a:pt x="19056" y="718900"/>
                </a:cubicBezTo>
                <a:cubicBezTo>
                  <a:pt x="24837" y="722237"/>
                  <a:pt x="31393" y="723998"/>
                  <a:pt x="38067" y="724004"/>
                </a:cubicBezTo>
                <a:lnTo>
                  <a:pt x="782732" y="724004"/>
                </a:lnTo>
                <a:cubicBezTo>
                  <a:pt x="803774" y="723982"/>
                  <a:pt x="820815" y="706907"/>
                  <a:pt x="820793" y="685865"/>
                </a:cubicBezTo>
                <a:cubicBezTo>
                  <a:pt x="820786" y="679190"/>
                  <a:pt x="819026" y="672635"/>
                  <a:pt x="815688" y="666854"/>
                </a:cubicBezTo>
                <a:close/>
                <a:moveTo>
                  <a:pt x="296862" y="282806"/>
                </a:moveTo>
                <a:cubicBezTo>
                  <a:pt x="309646" y="269338"/>
                  <a:pt x="330928" y="268784"/>
                  <a:pt x="344396" y="281569"/>
                </a:cubicBezTo>
                <a:cubicBezTo>
                  <a:pt x="357863" y="294353"/>
                  <a:pt x="358418" y="315635"/>
                  <a:pt x="345633" y="329102"/>
                </a:cubicBezTo>
                <a:cubicBezTo>
                  <a:pt x="332884" y="342534"/>
                  <a:pt x="311676" y="343127"/>
                  <a:pt x="298195" y="330431"/>
                </a:cubicBezTo>
                <a:cubicBezTo>
                  <a:pt x="284677" y="317700"/>
                  <a:pt x="284039" y="296420"/>
                  <a:pt x="296771" y="282902"/>
                </a:cubicBezTo>
                <a:cubicBezTo>
                  <a:pt x="296802" y="282870"/>
                  <a:pt x="296831" y="282838"/>
                  <a:pt x="296862" y="282806"/>
                </a:cubicBezTo>
                <a:close/>
                <a:moveTo>
                  <a:pt x="526319" y="582748"/>
                </a:moveTo>
                <a:lnTo>
                  <a:pt x="492124" y="582748"/>
                </a:lnTo>
                <a:cubicBezTo>
                  <a:pt x="492663" y="584280"/>
                  <a:pt x="492953" y="585888"/>
                  <a:pt x="492981" y="587511"/>
                </a:cubicBezTo>
                <a:cubicBezTo>
                  <a:pt x="492981" y="595401"/>
                  <a:pt x="486584" y="601798"/>
                  <a:pt x="478694" y="601798"/>
                </a:cubicBezTo>
                <a:lnTo>
                  <a:pt x="388206" y="601798"/>
                </a:lnTo>
                <a:cubicBezTo>
                  <a:pt x="380316" y="601798"/>
                  <a:pt x="373919" y="595401"/>
                  <a:pt x="373919" y="587511"/>
                </a:cubicBezTo>
                <a:cubicBezTo>
                  <a:pt x="373901" y="585883"/>
                  <a:pt x="374191" y="584268"/>
                  <a:pt x="374776" y="582748"/>
                </a:cubicBezTo>
                <a:lnTo>
                  <a:pt x="283431" y="582748"/>
                </a:lnTo>
                <a:cubicBezTo>
                  <a:pt x="275541" y="582748"/>
                  <a:pt x="269144" y="576351"/>
                  <a:pt x="269144" y="568461"/>
                </a:cubicBezTo>
                <a:cubicBezTo>
                  <a:pt x="269144" y="560570"/>
                  <a:pt x="275541" y="554173"/>
                  <a:pt x="283431" y="554173"/>
                </a:cubicBezTo>
                <a:lnTo>
                  <a:pt x="327151" y="554173"/>
                </a:lnTo>
                <a:cubicBezTo>
                  <a:pt x="326583" y="552649"/>
                  <a:pt x="326293" y="551037"/>
                  <a:pt x="326294" y="549411"/>
                </a:cubicBezTo>
                <a:cubicBezTo>
                  <a:pt x="326294" y="541520"/>
                  <a:pt x="332691" y="535123"/>
                  <a:pt x="340581" y="535123"/>
                </a:cubicBezTo>
                <a:lnTo>
                  <a:pt x="402494" y="535123"/>
                </a:lnTo>
                <a:cubicBezTo>
                  <a:pt x="410384" y="535123"/>
                  <a:pt x="416781" y="541520"/>
                  <a:pt x="416781" y="549411"/>
                </a:cubicBezTo>
                <a:cubicBezTo>
                  <a:pt x="416736" y="551032"/>
                  <a:pt x="416447" y="552638"/>
                  <a:pt x="415924" y="554173"/>
                </a:cubicBezTo>
                <a:lnTo>
                  <a:pt x="526319" y="554173"/>
                </a:lnTo>
                <a:cubicBezTo>
                  <a:pt x="534209" y="554173"/>
                  <a:pt x="540606" y="560570"/>
                  <a:pt x="540606" y="568461"/>
                </a:cubicBezTo>
                <a:cubicBezTo>
                  <a:pt x="540606" y="576351"/>
                  <a:pt x="534209" y="582748"/>
                  <a:pt x="526319" y="582748"/>
                </a:cubicBezTo>
                <a:close/>
                <a:moveTo>
                  <a:pt x="578897" y="419966"/>
                </a:moveTo>
                <a:cubicBezTo>
                  <a:pt x="577672" y="429196"/>
                  <a:pt x="569196" y="435685"/>
                  <a:pt x="559966" y="434460"/>
                </a:cubicBezTo>
                <a:cubicBezTo>
                  <a:pt x="559926" y="434456"/>
                  <a:pt x="559887" y="434450"/>
                  <a:pt x="559847" y="434444"/>
                </a:cubicBezTo>
                <a:lnTo>
                  <a:pt x="479170" y="423490"/>
                </a:lnTo>
                <a:lnTo>
                  <a:pt x="437355" y="446446"/>
                </a:lnTo>
                <a:lnTo>
                  <a:pt x="475455" y="439873"/>
                </a:lnTo>
                <a:cubicBezTo>
                  <a:pt x="479092" y="439208"/>
                  <a:pt x="482848" y="439778"/>
                  <a:pt x="486123" y="441493"/>
                </a:cubicBezTo>
                <a:lnTo>
                  <a:pt x="558894" y="479593"/>
                </a:lnTo>
                <a:cubicBezTo>
                  <a:pt x="567153" y="483777"/>
                  <a:pt x="570457" y="493864"/>
                  <a:pt x="566272" y="502123"/>
                </a:cubicBezTo>
                <a:cubicBezTo>
                  <a:pt x="563001" y="508580"/>
                  <a:pt x="555954" y="512208"/>
                  <a:pt x="548798" y="511120"/>
                </a:cubicBezTo>
                <a:cubicBezTo>
                  <a:pt x="546832" y="510917"/>
                  <a:pt x="544923" y="510335"/>
                  <a:pt x="543178" y="509406"/>
                </a:cubicBezTo>
                <a:lnTo>
                  <a:pt x="475551" y="473878"/>
                </a:lnTo>
                <a:lnTo>
                  <a:pt x="395636" y="487784"/>
                </a:lnTo>
                <a:cubicBezTo>
                  <a:pt x="394338" y="487924"/>
                  <a:pt x="393029" y="487924"/>
                  <a:pt x="391731" y="487784"/>
                </a:cubicBezTo>
                <a:lnTo>
                  <a:pt x="391731" y="487784"/>
                </a:lnTo>
                <a:cubicBezTo>
                  <a:pt x="390698" y="487695"/>
                  <a:pt x="389677" y="487503"/>
                  <a:pt x="388683" y="487213"/>
                </a:cubicBezTo>
                <a:cubicBezTo>
                  <a:pt x="383010" y="486172"/>
                  <a:pt x="377755" y="483527"/>
                  <a:pt x="373538" y="479593"/>
                </a:cubicBezTo>
                <a:cubicBezTo>
                  <a:pt x="370857" y="476765"/>
                  <a:pt x="368610" y="473555"/>
                  <a:pt x="366870" y="470068"/>
                </a:cubicBezTo>
                <a:lnTo>
                  <a:pt x="325246" y="403393"/>
                </a:lnTo>
                <a:lnTo>
                  <a:pt x="321436" y="398821"/>
                </a:lnTo>
                <a:lnTo>
                  <a:pt x="303720" y="431777"/>
                </a:lnTo>
                <a:lnTo>
                  <a:pt x="310482" y="467020"/>
                </a:lnTo>
                <a:cubicBezTo>
                  <a:pt x="312228" y="476144"/>
                  <a:pt x="306265" y="484960"/>
                  <a:pt x="297147" y="486736"/>
                </a:cubicBezTo>
                <a:cubicBezTo>
                  <a:pt x="295349" y="487020"/>
                  <a:pt x="293516" y="487020"/>
                  <a:pt x="291718" y="486736"/>
                </a:cubicBezTo>
                <a:cubicBezTo>
                  <a:pt x="284469" y="485911"/>
                  <a:pt x="278560" y="480539"/>
                  <a:pt x="277050" y="473401"/>
                </a:cubicBezTo>
                <a:lnTo>
                  <a:pt x="269144" y="432349"/>
                </a:lnTo>
                <a:cubicBezTo>
                  <a:pt x="268465" y="428578"/>
                  <a:pt x="269069" y="424688"/>
                  <a:pt x="270858" y="421300"/>
                </a:cubicBezTo>
                <a:lnTo>
                  <a:pt x="293718" y="377866"/>
                </a:lnTo>
                <a:cubicBezTo>
                  <a:pt x="294842" y="375754"/>
                  <a:pt x="296401" y="373903"/>
                  <a:pt x="298290" y="372436"/>
                </a:cubicBezTo>
                <a:lnTo>
                  <a:pt x="298290" y="372436"/>
                </a:lnTo>
                <a:lnTo>
                  <a:pt x="298957" y="372436"/>
                </a:lnTo>
                <a:cubicBezTo>
                  <a:pt x="299693" y="371871"/>
                  <a:pt x="300493" y="371392"/>
                  <a:pt x="301338" y="371008"/>
                </a:cubicBezTo>
                <a:lnTo>
                  <a:pt x="368013" y="331098"/>
                </a:lnTo>
                <a:cubicBezTo>
                  <a:pt x="372115" y="328492"/>
                  <a:pt x="377088" y="327634"/>
                  <a:pt x="381825" y="328717"/>
                </a:cubicBezTo>
                <a:lnTo>
                  <a:pt x="430497" y="339194"/>
                </a:lnTo>
                <a:lnTo>
                  <a:pt x="440689" y="305571"/>
                </a:lnTo>
                <a:cubicBezTo>
                  <a:pt x="444063" y="297245"/>
                  <a:pt x="452985" y="292603"/>
                  <a:pt x="461739" y="294617"/>
                </a:cubicBezTo>
                <a:cubicBezTo>
                  <a:pt x="470366" y="296974"/>
                  <a:pt x="475450" y="305878"/>
                  <a:pt x="473092" y="314504"/>
                </a:cubicBezTo>
                <a:cubicBezTo>
                  <a:pt x="472977" y="314929"/>
                  <a:pt x="472844" y="315348"/>
                  <a:pt x="472693" y="315763"/>
                </a:cubicBezTo>
                <a:lnTo>
                  <a:pt x="458215" y="363388"/>
                </a:lnTo>
                <a:cubicBezTo>
                  <a:pt x="457485" y="366059"/>
                  <a:pt x="456221" y="368553"/>
                  <a:pt x="454500" y="370722"/>
                </a:cubicBezTo>
                <a:cubicBezTo>
                  <a:pt x="450564" y="375131"/>
                  <a:pt x="444566" y="377094"/>
                  <a:pt x="438784" y="375865"/>
                </a:cubicBezTo>
                <a:lnTo>
                  <a:pt x="390016" y="365388"/>
                </a:lnTo>
                <a:lnTo>
                  <a:pt x="419925" y="417966"/>
                </a:lnTo>
                <a:lnTo>
                  <a:pt x="467550" y="391296"/>
                </a:lnTo>
                <a:cubicBezTo>
                  <a:pt x="470726" y="389591"/>
                  <a:pt x="474357" y="388925"/>
                  <a:pt x="477932" y="389391"/>
                </a:cubicBezTo>
                <a:lnTo>
                  <a:pt x="564133" y="401011"/>
                </a:lnTo>
                <a:cubicBezTo>
                  <a:pt x="573382" y="402089"/>
                  <a:pt x="580006" y="410459"/>
                  <a:pt x="578929" y="419708"/>
                </a:cubicBezTo>
                <a:cubicBezTo>
                  <a:pt x="578919" y="419794"/>
                  <a:pt x="578908" y="419880"/>
                  <a:pt x="578897" y="419966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Content Placeholder 13" descr="Low temperature">
            <a:extLst>
              <a:ext uri="{FF2B5EF4-FFF2-40B4-BE49-F238E27FC236}">
                <a16:creationId xmlns:a16="http://schemas.microsoft.com/office/drawing/2014/main" id="{0E58DE39-3F33-463C-BF12-7BF8435DD83A}"/>
              </a:ext>
            </a:extLst>
          </p:cNvPr>
          <p:cNvSpPr/>
          <p:nvPr/>
        </p:nvSpPr>
        <p:spPr>
          <a:xfrm>
            <a:off x="3027052" y="5067195"/>
            <a:ext cx="819150" cy="723900"/>
          </a:xfrm>
          <a:custGeom>
            <a:avLst/>
            <a:gdLst>
              <a:gd name="connsiteX0" fmla="*/ 815688 w 819150"/>
              <a:gd name="connsiteY0" fmla="*/ 666854 h 723900"/>
              <a:gd name="connsiteX1" fmla="*/ 443451 w 819150"/>
              <a:gd name="connsiteY1" fmla="*/ 19154 h 723900"/>
              <a:gd name="connsiteX2" fmla="*/ 391448 w 819150"/>
              <a:gd name="connsiteY2" fmla="*/ 5054 h 723900"/>
              <a:gd name="connsiteX3" fmla="*/ 377348 w 819150"/>
              <a:gd name="connsiteY3" fmla="*/ 19154 h 723900"/>
              <a:gd name="connsiteX4" fmla="*/ 5111 w 819150"/>
              <a:gd name="connsiteY4" fmla="*/ 666854 h 723900"/>
              <a:gd name="connsiteX5" fmla="*/ 19056 w 819150"/>
              <a:gd name="connsiteY5" fmla="*/ 718900 h 723900"/>
              <a:gd name="connsiteX6" fmla="*/ 38067 w 819150"/>
              <a:gd name="connsiteY6" fmla="*/ 724004 h 723900"/>
              <a:gd name="connsiteX7" fmla="*/ 782732 w 819150"/>
              <a:gd name="connsiteY7" fmla="*/ 724004 h 723900"/>
              <a:gd name="connsiteX8" fmla="*/ 820793 w 819150"/>
              <a:gd name="connsiteY8" fmla="*/ 685865 h 723900"/>
              <a:gd name="connsiteX9" fmla="*/ 815688 w 819150"/>
              <a:gd name="connsiteY9" fmla="*/ 666854 h 723900"/>
              <a:gd name="connsiteX10" fmla="*/ 563562 w 819150"/>
              <a:gd name="connsiteY10" fmla="*/ 404631 h 723900"/>
              <a:gd name="connsiteX11" fmla="*/ 573277 w 819150"/>
              <a:gd name="connsiteY11" fmla="*/ 422347 h 723900"/>
              <a:gd name="connsiteX12" fmla="*/ 559561 w 819150"/>
              <a:gd name="connsiteY12" fmla="*/ 432634 h 723900"/>
              <a:gd name="connsiteX13" fmla="*/ 555465 w 819150"/>
              <a:gd name="connsiteY13" fmla="*/ 432063 h 723900"/>
              <a:gd name="connsiteX14" fmla="*/ 486600 w 819150"/>
              <a:gd name="connsiteY14" fmla="*/ 411584 h 723900"/>
              <a:gd name="connsiteX15" fmla="*/ 454119 w 819150"/>
              <a:gd name="connsiteY15" fmla="*/ 429967 h 723900"/>
              <a:gd name="connsiteX16" fmla="*/ 454881 w 819150"/>
              <a:gd name="connsiteY16" fmla="*/ 438254 h 723900"/>
              <a:gd name="connsiteX17" fmla="*/ 454024 w 819150"/>
              <a:gd name="connsiteY17" fmla="*/ 447779 h 723900"/>
              <a:gd name="connsiteX18" fmla="*/ 484695 w 819150"/>
              <a:gd name="connsiteY18" fmla="*/ 465591 h 723900"/>
              <a:gd name="connsiteX19" fmla="*/ 555370 w 819150"/>
              <a:gd name="connsiteY19" fmla="*/ 446541 h 723900"/>
              <a:gd name="connsiteX20" fmla="*/ 572848 w 819150"/>
              <a:gd name="connsiteY20" fmla="*/ 456685 h 723900"/>
              <a:gd name="connsiteX21" fmla="*/ 562704 w 819150"/>
              <a:gd name="connsiteY21" fmla="*/ 474163 h 723900"/>
              <a:gd name="connsiteX22" fmla="*/ 519842 w 819150"/>
              <a:gd name="connsiteY22" fmla="*/ 485879 h 723900"/>
              <a:gd name="connsiteX23" fmla="*/ 572325 w 819150"/>
              <a:gd name="connsiteY23" fmla="*/ 515978 h 723900"/>
              <a:gd name="connsiteX24" fmla="*/ 578176 w 819150"/>
              <a:gd name="connsiteY24" fmla="*/ 535318 h 723900"/>
              <a:gd name="connsiteX25" fmla="*/ 558835 w 819150"/>
              <a:gd name="connsiteY25" fmla="*/ 541169 h 723900"/>
              <a:gd name="connsiteX26" fmla="*/ 557942 w 819150"/>
              <a:gd name="connsiteY26" fmla="*/ 540648 h 723900"/>
              <a:gd name="connsiteX27" fmla="*/ 506602 w 819150"/>
              <a:gd name="connsiteY27" fmla="*/ 510739 h 723900"/>
              <a:gd name="connsiteX28" fmla="*/ 517080 w 819150"/>
              <a:gd name="connsiteY28" fmla="*/ 553507 h 723900"/>
              <a:gd name="connsiteX29" fmla="*/ 507562 w 819150"/>
              <a:gd name="connsiteY29" fmla="*/ 571330 h 723900"/>
              <a:gd name="connsiteX30" fmla="*/ 489738 w 819150"/>
              <a:gd name="connsiteY30" fmla="*/ 561813 h 723900"/>
              <a:gd name="connsiteX31" fmla="*/ 489362 w 819150"/>
              <a:gd name="connsiteY31" fmla="*/ 560269 h 723900"/>
              <a:gd name="connsiteX32" fmla="*/ 472217 w 819150"/>
              <a:gd name="connsiteY32" fmla="*/ 490737 h 723900"/>
              <a:gd name="connsiteX33" fmla="*/ 439927 w 819150"/>
              <a:gd name="connsiteY33" fmla="*/ 471687 h 723900"/>
              <a:gd name="connsiteX34" fmla="*/ 424973 w 819150"/>
              <a:gd name="connsiteY34" fmla="*/ 480259 h 723900"/>
              <a:gd name="connsiteX35" fmla="*/ 424973 w 819150"/>
              <a:gd name="connsiteY35" fmla="*/ 516740 h 723900"/>
              <a:gd name="connsiteX36" fmla="*/ 476503 w 819150"/>
              <a:gd name="connsiteY36" fmla="*/ 566556 h 723900"/>
              <a:gd name="connsiteX37" fmla="*/ 476503 w 819150"/>
              <a:gd name="connsiteY37" fmla="*/ 586749 h 723900"/>
              <a:gd name="connsiteX38" fmla="*/ 466311 w 819150"/>
              <a:gd name="connsiteY38" fmla="*/ 591131 h 723900"/>
              <a:gd name="connsiteX39" fmla="*/ 456786 w 819150"/>
              <a:gd name="connsiteY39" fmla="*/ 587130 h 723900"/>
              <a:gd name="connsiteX40" fmla="*/ 424687 w 819150"/>
              <a:gd name="connsiteY40" fmla="*/ 556650 h 723900"/>
              <a:gd name="connsiteX41" fmla="*/ 424687 w 819150"/>
              <a:gd name="connsiteY41" fmla="*/ 617038 h 723900"/>
              <a:gd name="connsiteX42" fmla="*/ 410400 w 819150"/>
              <a:gd name="connsiteY42" fmla="*/ 631326 h 723900"/>
              <a:gd name="connsiteX43" fmla="*/ 396112 w 819150"/>
              <a:gd name="connsiteY43" fmla="*/ 617038 h 723900"/>
              <a:gd name="connsiteX44" fmla="*/ 396112 w 819150"/>
              <a:gd name="connsiteY44" fmla="*/ 555602 h 723900"/>
              <a:gd name="connsiteX45" fmla="*/ 364584 w 819150"/>
              <a:gd name="connsiteY45" fmla="*/ 587130 h 723900"/>
              <a:gd name="connsiteX46" fmla="*/ 344391 w 819150"/>
              <a:gd name="connsiteY46" fmla="*/ 586417 h 723900"/>
              <a:gd name="connsiteX47" fmla="*/ 344391 w 819150"/>
              <a:gd name="connsiteY47" fmla="*/ 566937 h 723900"/>
              <a:gd name="connsiteX48" fmla="*/ 396112 w 819150"/>
              <a:gd name="connsiteY48" fmla="*/ 515216 h 723900"/>
              <a:gd name="connsiteX49" fmla="*/ 396112 w 819150"/>
              <a:gd name="connsiteY49" fmla="*/ 480450 h 723900"/>
              <a:gd name="connsiteX50" fmla="*/ 380682 w 819150"/>
              <a:gd name="connsiteY50" fmla="*/ 470925 h 723900"/>
              <a:gd name="connsiteX51" fmla="*/ 348868 w 819150"/>
              <a:gd name="connsiteY51" fmla="*/ 488832 h 723900"/>
              <a:gd name="connsiteX52" fmla="*/ 330771 w 819150"/>
              <a:gd name="connsiteY52" fmla="*/ 558174 h 723900"/>
              <a:gd name="connsiteX53" fmla="*/ 316959 w 819150"/>
              <a:gd name="connsiteY53" fmla="*/ 568842 h 723900"/>
              <a:gd name="connsiteX54" fmla="*/ 313340 w 819150"/>
              <a:gd name="connsiteY54" fmla="*/ 568366 h 723900"/>
              <a:gd name="connsiteX55" fmla="*/ 303148 w 819150"/>
              <a:gd name="connsiteY55" fmla="*/ 550935 h 723900"/>
              <a:gd name="connsiteX56" fmla="*/ 314292 w 819150"/>
              <a:gd name="connsiteY56" fmla="*/ 508358 h 723900"/>
              <a:gd name="connsiteX57" fmla="*/ 261619 w 819150"/>
              <a:gd name="connsiteY57" fmla="*/ 537981 h 723900"/>
              <a:gd name="connsiteX58" fmla="*/ 241890 w 819150"/>
              <a:gd name="connsiteY58" fmla="*/ 533618 h 723900"/>
              <a:gd name="connsiteX59" fmla="*/ 246253 w 819150"/>
              <a:gd name="connsiteY59" fmla="*/ 513888 h 723900"/>
              <a:gd name="connsiteX60" fmla="*/ 247617 w 819150"/>
              <a:gd name="connsiteY60" fmla="*/ 513121 h 723900"/>
              <a:gd name="connsiteX61" fmla="*/ 301148 w 819150"/>
              <a:gd name="connsiteY61" fmla="*/ 482926 h 723900"/>
              <a:gd name="connsiteX62" fmla="*/ 258000 w 819150"/>
              <a:gd name="connsiteY62" fmla="*/ 471496 h 723900"/>
              <a:gd name="connsiteX63" fmla="*/ 248094 w 819150"/>
              <a:gd name="connsiteY63" fmla="*/ 453875 h 723900"/>
              <a:gd name="connsiteX64" fmla="*/ 265715 w 819150"/>
              <a:gd name="connsiteY64" fmla="*/ 443969 h 723900"/>
              <a:gd name="connsiteX65" fmla="*/ 336105 w 819150"/>
              <a:gd name="connsiteY65" fmla="*/ 463591 h 723900"/>
              <a:gd name="connsiteX66" fmla="*/ 366299 w 819150"/>
              <a:gd name="connsiteY66" fmla="*/ 446541 h 723900"/>
              <a:gd name="connsiteX67" fmla="*/ 365537 w 819150"/>
              <a:gd name="connsiteY67" fmla="*/ 438254 h 723900"/>
              <a:gd name="connsiteX68" fmla="*/ 366394 w 819150"/>
              <a:gd name="connsiteY68" fmla="*/ 428729 h 723900"/>
              <a:gd name="connsiteX69" fmla="*/ 335057 w 819150"/>
              <a:gd name="connsiteY69" fmla="*/ 410441 h 723900"/>
              <a:gd name="connsiteX70" fmla="*/ 266096 w 819150"/>
              <a:gd name="connsiteY70" fmla="*/ 429491 h 723900"/>
              <a:gd name="connsiteX71" fmla="*/ 248427 w 819150"/>
              <a:gd name="connsiteY71" fmla="*/ 419633 h 723900"/>
              <a:gd name="connsiteX72" fmla="*/ 258285 w 819150"/>
              <a:gd name="connsiteY72" fmla="*/ 401964 h 723900"/>
              <a:gd name="connsiteX73" fmla="*/ 300957 w 819150"/>
              <a:gd name="connsiteY73" fmla="*/ 390629 h 723900"/>
              <a:gd name="connsiteX74" fmla="*/ 248475 w 819150"/>
              <a:gd name="connsiteY74" fmla="*/ 360530 h 723900"/>
              <a:gd name="connsiteX75" fmla="*/ 242623 w 819150"/>
              <a:gd name="connsiteY75" fmla="*/ 341191 h 723900"/>
              <a:gd name="connsiteX76" fmla="*/ 261964 w 819150"/>
              <a:gd name="connsiteY76" fmla="*/ 335339 h 723900"/>
              <a:gd name="connsiteX77" fmla="*/ 262857 w 819150"/>
              <a:gd name="connsiteY77" fmla="*/ 335860 h 723900"/>
              <a:gd name="connsiteX78" fmla="*/ 315912 w 819150"/>
              <a:gd name="connsiteY78" fmla="*/ 366721 h 723900"/>
              <a:gd name="connsiteX79" fmla="*/ 304863 w 819150"/>
              <a:gd name="connsiteY79" fmla="*/ 323954 h 723900"/>
              <a:gd name="connsiteX80" fmla="*/ 314407 w 819150"/>
              <a:gd name="connsiteY80" fmla="*/ 306145 h 723900"/>
              <a:gd name="connsiteX81" fmla="*/ 332216 w 819150"/>
              <a:gd name="connsiteY81" fmla="*/ 315689 h 723900"/>
              <a:gd name="connsiteX82" fmla="*/ 332485 w 819150"/>
              <a:gd name="connsiteY82" fmla="*/ 316715 h 723900"/>
              <a:gd name="connsiteX83" fmla="*/ 351535 w 819150"/>
              <a:gd name="connsiteY83" fmla="*/ 387391 h 723900"/>
              <a:gd name="connsiteX84" fmla="*/ 381539 w 819150"/>
              <a:gd name="connsiteY84" fmla="*/ 404917 h 723900"/>
              <a:gd name="connsiteX85" fmla="*/ 396493 w 819150"/>
              <a:gd name="connsiteY85" fmla="*/ 396344 h 723900"/>
              <a:gd name="connsiteX86" fmla="*/ 396493 w 819150"/>
              <a:gd name="connsiteY86" fmla="*/ 360340 h 723900"/>
              <a:gd name="connsiteX87" fmla="*/ 344772 w 819150"/>
              <a:gd name="connsiteY87" fmla="*/ 308619 h 723900"/>
              <a:gd name="connsiteX88" fmla="*/ 344060 w 819150"/>
              <a:gd name="connsiteY88" fmla="*/ 288426 h 723900"/>
              <a:gd name="connsiteX89" fmla="*/ 364253 w 819150"/>
              <a:gd name="connsiteY89" fmla="*/ 287714 h 723900"/>
              <a:gd name="connsiteX90" fmla="*/ 364965 w 819150"/>
              <a:gd name="connsiteY90" fmla="*/ 288426 h 723900"/>
              <a:gd name="connsiteX91" fmla="*/ 396493 w 819150"/>
              <a:gd name="connsiteY91" fmla="*/ 319954 h 723900"/>
              <a:gd name="connsiteX92" fmla="*/ 396493 w 819150"/>
              <a:gd name="connsiteY92" fmla="*/ 259470 h 723900"/>
              <a:gd name="connsiteX93" fmla="*/ 410781 w 819150"/>
              <a:gd name="connsiteY93" fmla="*/ 245182 h 723900"/>
              <a:gd name="connsiteX94" fmla="*/ 425068 w 819150"/>
              <a:gd name="connsiteY94" fmla="*/ 259470 h 723900"/>
              <a:gd name="connsiteX95" fmla="*/ 425068 w 819150"/>
              <a:gd name="connsiteY95" fmla="*/ 318906 h 723900"/>
              <a:gd name="connsiteX96" fmla="*/ 456691 w 819150"/>
              <a:gd name="connsiteY96" fmla="*/ 288235 h 723900"/>
              <a:gd name="connsiteX97" fmla="*/ 476932 w 819150"/>
              <a:gd name="connsiteY97" fmla="*/ 288569 h 723900"/>
              <a:gd name="connsiteX98" fmla="*/ 476598 w 819150"/>
              <a:gd name="connsiteY98" fmla="*/ 308809 h 723900"/>
              <a:gd name="connsiteX99" fmla="*/ 424687 w 819150"/>
              <a:gd name="connsiteY99" fmla="*/ 358625 h 723900"/>
              <a:gd name="connsiteX100" fmla="*/ 424687 w 819150"/>
              <a:gd name="connsiteY100" fmla="*/ 396058 h 723900"/>
              <a:gd name="connsiteX101" fmla="*/ 440118 w 819150"/>
              <a:gd name="connsiteY101" fmla="*/ 405583 h 723900"/>
              <a:gd name="connsiteX102" fmla="*/ 471264 w 819150"/>
              <a:gd name="connsiteY102" fmla="*/ 388057 h 723900"/>
              <a:gd name="connsiteX103" fmla="*/ 490886 w 819150"/>
              <a:gd name="connsiteY103" fmla="*/ 317668 h 723900"/>
              <a:gd name="connsiteX104" fmla="*/ 508164 w 819150"/>
              <a:gd name="connsiteY104" fmla="*/ 307193 h 723900"/>
              <a:gd name="connsiteX105" fmla="*/ 518639 w 819150"/>
              <a:gd name="connsiteY105" fmla="*/ 324471 h 723900"/>
              <a:gd name="connsiteX106" fmla="*/ 518413 w 819150"/>
              <a:gd name="connsiteY106" fmla="*/ 325288 h 723900"/>
              <a:gd name="connsiteX107" fmla="*/ 506507 w 819150"/>
              <a:gd name="connsiteY107" fmla="*/ 367769 h 723900"/>
              <a:gd name="connsiteX108" fmla="*/ 559180 w 819150"/>
              <a:gd name="connsiteY108" fmla="*/ 338051 h 723900"/>
              <a:gd name="connsiteX109" fmla="*/ 578909 w 819150"/>
              <a:gd name="connsiteY109" fmla="*/ 342415 h 723900"/>
              <a:gd name="connsiteX110" fmla="*/ 574546 w 819150"/>
              <a:gd name="connsiteY110" fmla="*/ 362144 h 723900"/>
              <a:gd name="connsiteX111" fmla="*/ 573182 w 819150"/>
              <a:gd name="connsiteY111" fmla="*/ 362911 h 723900"/>
              <a:gd name="connsiteX112" fmla="*/ 521366 w 819150"/>
              <a:gd name="connsiteY112" fmla="*/ 392153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819150" h="723900">
                <a:moveTo>
                  <a:pt x="815688" y="666854"/>
                </a:moveTo>
                <a:lnTo>
                  <a:pt x="443451" y="19154"/>
                </a:lnTo>
                <a:cubicBezTo>
                  <a:pt x="432984" y="900"/>
                  <a:pt x="409701" y="-5412"/>
                  <a:pt x="391448" y="5054"/>
                </a:cubicBezTo>
                <a:cubicBezTo>
                  <a:pt x="385579" y="8420"/>
                  <a:pt x="380713" y="13286"/>
                  <a:pt x="377348" y="19154"/>
                </a:cubicBezTo>
                <a:lnTo>
                  <a:pt x="5111" y="666854"/>
                </a:lnTo>
                <a:cubicBezTo>
                  <a:pt x="-5410" y="685077"/>
                  <a:pt x="833" y="708378"/>
                  <a:pt x="19056" y="718900"/>
                </a:cubicBezTo>
                <a:cubicBezTo>
                  <a:pt x="24837" y="722237"/>
                  <a:pt x="31393" y="723998"/>
                  <a:pt x="38067" y="724004"/>
                </a:cubicBezTo>
                <a:lnTo>
                  <a:pt x="782732" y="724004"/>
                </a:lnTo>
                <a:cubicBezTo>
                  <a:pt x="803774" y="723982"/>
                  <a:pt x="820815" y="706907"/>
                  <a:pt x="820793" y="685865"/>
                </a:cubicBezTo>
                <a:cubicBezTo>
                  <a:pt x="820786" y="679190"/>
                  <a:pt x="819026" y="672635"/>
                  <a:pt x="815688" y="666854"/>
                </a:cubicBezTo>
                <a:close/>
                <a:moveTo>
                  <a:pt x="563562" y="404631"/>
                </a:moveTo>
                <a:cubicBezTo>
                  <a:pt x="571137" y="406841"/>
                  <a:pt x="575487" y="414772"/>
                  <a:pt x="573277" y="422347"/>
                </a:cubicBezTo>
                <a:cubicBezTo>
                  <a:pt x="571499" y="428443"/>
                  <a:pt x="565911" y="432634"/>
                  <a:pt x="559561" y="432634"/>
                </a:cubicBezTo>
                <a:cubicBezTo>
                  <a:pt x="558176" y="432633"/>
                  <a:pt x="556798" y="432440"/>
                  <a:pt x="555465" y="432063"/>
                </a:cubicBezTo>
                <a:lnTo>
                  <a:pt x="486600" y="411584"/>
                </a:lnTo>
                <a:lnTo>
                  <a:pt x="454119" y="429967"/>
                </a:lnTo>
                <a:cubicBezTo>
                  <a:pt x="454617" y="432702"/>
                  <a:pt x="454873" y="435475"/>
                  <a:pt x="454881" y="438254"/>
                </a:cubicBezTo>
                <a:cubicBezTo>
                  <a:pt x="454916" y="441450"/>
                  <a:pt x="454629" y="444641"/>
                  <a:pt x="454024" y="447779"/>
                </a:cubicBezTo>
                <a:lnTo>
                  <a:pt x="484695" y="465591"/>
                </a:lnTo>
                <a:lnTo>
                  <a:pt x="555370" y="446541"/>
                </a:lnTo>
                <a:cubicBezTo>
                  <a:pt x="562998" y="444516"/>
                  <a:pt x="570823" y="449057"/>
                  <a:pt x="572848" y="456685"/>
                </a:cubicBezTo>
                <a:cubicBezTo>
                  <a:pt x="574873" y="464313"/>
                  <a:pt x="570332" y="472138"/>
                  <a:pt x="562704" y="474163"/>
                </a:cubicBezTo>
                <a:lnTo>
                  <a:pt x="519842" y="485879"/>
                </a:lnTo>
                <a:lnTo>
                  <a:pt x="572325" y="515978"/>
                </a:lnTo>
                <a:cubicBezTo>
                  <a:pt x="579281" y="519703"/>
                  <a:pt x="581900" y="528362"/>
                  <a:pt x="578176" y="535318"/>
                </a:cubicBezTo>
                <a:cubicBezTo>
                  <a:pt x="574451" y="542275"/>
                  <a:pt x="565792" y="544894"/>
                  <a:pt x="558835" y="541169"/>
                </a:cubicBezTo>
                <a:cubicBezTo>
                  <a:pt x="558531" y="541006"/>
                  <a:pt x="558233" y="540833"/>
                  <a:pt x="557942" y="540648"/>
                </a:cubicBezTo>
                <a:lnTo>
                  <a:pt x="506602" y="510739"/>
                </a:lnTo>
                <a:lnTo>
                  <a:pt x="517080" y="553507"/>
                </a:lnTo>
                <a:cubicBezTo>
                  <a:pt x="519373" y="561057"/>
                  <a:pt x="515112" y="569036"/>
                  <a:pt x="507562" y="571330"/>
                </a:cubicBezTo>
                <a:cubicBezTo>
                  <a:pt x="500012" y="573624"/>
                  <a:pt x="492032" y="569362"/>
                  <a:pt x="489738" y="561813"/>
                </a:cubicBezTo>
                <a:cubicBezTo>
                  <a:pt x="489585" y="561306"/>
                  <a:pt x="489459" y="560790"/>
                  <a:pt x="489362" y="560269"/>
                </a:cubicBezTo>
                <a:lnTo>
                  <a:pt x="472217" y="490737"/>
                </a:lnTo>
                <a:lnTo>
                  <a:pt x="439927" y="471687"/>
                </a:lnTo>
                <a:cubicBezTo>
                  <a:pt x="435518" y="475448"/>
                  <a:pt x="430447" y="478355"/>
                  <a:pt x="424973" y="480259"/>
                </a:cubicBezTo>
                <a:lnTo>
                  <a:pt x="424973" y="516740"/>
                </a:lnTo>
                <a:lnTo>
                  <a:pt x="476503" y="566556"/>
                </a:lnTo>
                <a:cubicBezTo>
                  <a:pt x="482074" y="572134"/>
                  <a:pt x="482074" y="581171"/>
                  <a:pt x="476503" y="586749"/>
                </a:cubicBezTo>
                <a:cubicBezTo>
                  <a:pt x="473867" y="589569"/>
                  <a:pt x="470172" y="591158"/>
                  <a:pt x="466311" y="591131"/>
                </a:cubicBezTo>
                <a:cubicBezTo>
                  <a:pt x="462751" y="591023"/>
                  <a:pt x="459356" y="589597"/>
                  <a:pt x="456786" y="587130"/>
                </a:cubicBezTo>
                <a:lnTo>
                  <a:pt x="424687" y="556650"/>
                </a:lnTo>
                <a:lnTo>
                  <a:pt x="424687" y="617038"/>
                </a:lnTo>
                <a:cubicBezTo>
                  <a:pt x="424687" y="624929"/>
                  <a:pt x="418290" y="631326"/>
                  <a:pt x="410400" y="631326"/>
                </a:cubicBezTo>
                <a:cubicBezTo>
                  <a:pt x="402509" y="631326"/>
                  <a:pt x="396112" y="624929"/>
                  <a:pt x="396112" y="617038"/>
                </a:cubicBezTo>
                <a:lnTo>
                  <a:pt x="396112" y="555602"/>
                </a:lnTo>
                <a:lnTo>
                  <a:pt x="364584" y="587130"/>
                </a:lnTo>
                <a:cubicBezTo>
                  <a:pt x="358811" y="592510"/>
                  <a:pt x="349771" y="592190"/>
                  <a:pt x="344391" y="586417"/>
                </a:cubicBezTo>
                <a:cubicBezTo>
                  <a:pt x="339278" y="580930"/>
                  <a:pt x="339278" y="572424"/>
                  <a:pt x="344391" y="566937"/>
                </a:cubicBezTo>
                <a:lnTo>
                  <a:pt x="396112" y="515216"/>
                </a:lnTo>
                <a:lnTo>
                  <a:pt x="396112" y="480450"/>
                </a:lnTo>
                <a:cubicBezTo>
                  <a:pt x="390363" y="478380"/>
                  <a:pt x="385108" y="475137"/>
                  <a:pt x="380682" y="470925"/>
                </a:cubicBezTo>
                <a:lnTo>
                  <a:pt x="348868" y="488832"/>
                </a:lnTo>
                <a:lnTo>
                  <a:pt x="330771" y="558174"/>
                </a:lnTo>
                <a:cubicBezTo>
                  <a:pt x="329126" y="564455"/>
                  <a:pt x="323453" y="568837"/>
                  <a:pt x="316959" y="568842"/>
                </a:cubicBezTo>
                <a:cubicBezTo>
                  <a:pt x="315735" y="568871"/>
                  <a:pt x="314514" y="568711"/>
                  <a:pt x="313340" y="568366"/>
                </a:cubicBezTo>
                <a:cubicBezTo>
                  <a:pt x="305716" y="566362"/>
                  <a:pt x="301154" y="558562"/>
                  <a:pt x="303148" y="550935"/>
                </a:cubicBezTo>
                <a:lnTo>
                  <a:pt x="314292" y="508358"/>
                </a:lnTo>
                <a:lnTo>
                  <a:pt x="261619" y="537981"/>
                </a:lnTo>
                <a:cubicBezTo>
                  <a:pt x="254966" y="542224"/>
                  <a:pt x="246133" y="540271"/>
                  <a:pt x="241890" y="533618"/>
                </a:cubicBezTo>
                <a:cubicBezTo>
                  <a:pt x="237647" y="526964"/>
                  <a:pt x="239601" y="518132"/>
                  <a:pt x="246253" y="513888"/>
                </a:cubicBezTo>
                <a:cubicBezTo>
                  <a:pt x="246693" y="513608"/>
                  <a:pt x="247149" y="513351"/>
                  <a:pt x="247617" y="513121"/>
                </a:cubicBezTo>
                <a:lnTo>
                  <a:pt x="301148" y="482926"/>
                </a:lnTo>
                <a:lnTo>
                  <a:pt x="258000" y="471496"/>
                </a:lnTo>
                <a:cubicBezTo>
                  <a:pt x="250398" y="469366"/>
                  <a:pt x="245963" y="461477"/>
                  <a:pt x="248094" y="453875"/>
                </a:cubicBezTo>
                <a:cubicBezTo>
                  <a:pt x="250224" y="446274"/>
                  <a:pt x="258113" y="441838"/>
                  <a:pt x="265715" y="443969"/>
                </a:cubicBezTo>
                <a:lnTo>
                  <a:pt x="336105" y="463591"/>
                </a:lnTo>
                <a:lnTo>
                  <a:pt x="366299" y="446541"/>
                </a:lnTo>
                <a:cubicBezTo>
                  <a:pt x="365801" y="443806"/>
                  <a:pt x="365545" y="441034"/>
                  <a:pt x="365537" y="438254"/>
                </a:cubicBezTo>
                <a:cubicBezTo>
                  <a:pt x="365503" y="435059"/>
                  <a:pt x="365789" y="431868"/>
                  <a:pt x="366394" y="428729"/>
                </a:cubicBezTo>
                <a:lnTo>
                  <a:pt x="335057" y="410441"/>
                </a:lnTo>
                <a:lnTo>
                  <a:pt x="266096" y="429491"/>
                </a:lnTo>
                <a:cubicBezTo>
                  <a:pt x="258494" y="431648"/>
                  <a:pt x="250583" y="427235"/>
                  <a:pt x="248427" y="419633"/>
                </a:cubicBezTo>
                <a:cubicBezTo>
                  <a:pt x="246270" y="412032"/>
                  <a:pt x="250683" y="404120"/>
                  <a:pt x="258285" y="401964"/>
                </a:cubicBezTo>
                <a:lnTo>
                  <a:pt x="300957" y="390629"/>
                </a:lnTo>
                <a:lnTo>
                  <a:pt x="248475" y="360530"/>
                </a:lnTo>
                <a:cubicBezTo>
                  <a:pt x="241518" y="356805"/>
                  <a:pt x="238899" y="348147"/>
                  <a:pt x="242623" y="341191"/>
                </a:cubicBezTo>
                <a:cubicBezTo>
                  <a:pt x="246349" y="334235"/>
                  <a:pt x="255007" y="331614"/>
                  <a:pt x="261964" y="335339"/>
                </a:cubicBezTo>
                <a:cubicBezTo>
                  <a:pt x="262268" y="335502"/>
                  <a:pt x="262566" y="335676"/>
                  <a:pt x="262857" y="335860"/>
                </a:cubicBezTo>
                <a:lnTo>
                  <a:pt x="315912" y="366721"/>
                </a:lnTo>
                <a:lnTo>
                  <a:pt x="304863" y="323954"/>
                </a:lnTo>
                <a:cubicBezTo>
                  <a:pt x="302580" y="316401"/>
                  <a:pt x="306853" y="308428"/>
                  <a:pt x="314407" y="306145"/>
                </a:cubicBezTo>
                <a:cubicBezTo>
                  <a:pt x="321960" y="303862"/>
                  <a:pt x="329934" y="308136"/>
                  <a:pt x="332216" y="315689"/>
                </a:cubicBezTo>
                <a:cubicBezTo>
                  <a:pt x="332318" y="316028"/>
                  <a:pt x="332408" y="316370"/>
                  <a:pt x="332485" y="316715"/>
                </a:cubicBezTo>
                <a:lnTo>
                  <a:pt x="351535" y="387391"/>
                </a:lnTo>
                <a:lnTo>
                  <a:pt x="381539" y="404917"/>
                </a:lnTo>
                <a:cubicBezTo>
                  <a:pt x="385948" y="401155"/>
                  <a:pt x="391019" y="398248"/>
                  <a:pt x="396493" y="396344"/>
                </a:cubicBezTo>
                <a:lnTo>
                  <a:pt x="396493" y="360340"/>
                </a:lnTo>
                <a:lnTo>
                  <a:pt x="344772" y="308619"/>
                </a:lnTo>
                <a:cubicBezTo>
                  <a:pt x="338999" y="303239"/>
                  <a:pt x="338680" y="294199"/>
                  <a:pt x="344060" y="288426"/>
                </a:cubicBezTo>
                <a:cubicBezTo>
                  <a:pt x="349439" y="282653"/>
                  <a:pt x="358480" y="282334"/>
                  <a:pt x="364253" y="287714"/>
                </a:cubicBezTo>
                <a:cubicBezTo>
                  <a:pt x="364499" y="287942"/>
                  <a:pt x="364736" y="288180"/>
                  <a:pt x="364965" y="288426"/>
                </a:cubicBezTo>
                <a:lnTo>
                  <a:pt x="396493" y="319954"/>
                </a:lnTo>
                <a:lnTo>
                  <a:pt x="396493" y="259470"/>
                </a:lnTo>
                <a:cubicBezTo>
                  <a:pt x="396493" y="251579"/>
                  <a:pt x="402890" y="245182"/>
                  <a:pt x="410781" y="245182"/>
                </a:cubicBezTo>
                <a:cubicBezTo>
                  <a:pt x="418671" y="245182"/>
                  <a:pt x="425068" y="251579"/>
                  <a:pt x="425068" y="259470"/>
                </a:cubicBezTo>
                <a:lnTo>
                  <a:pt x="425068" y="318906"/>
                </a:lnTo>
                <a:lnTo>
                  <a:pt x="456691" y="288235"/>
                </a:lnTo>
                <a:cubicBezTo>
                  <a:pt x="462373" y="282739"/>
                  <a:pt x="471435" y="282887"/>
                  <a:pt x="476932" y="288569"/>
                </a:cubicBezTo>
                <a:cubicBezTo>
                  <a:pt x="482429" y="294251"/>
                  <a:pt x="482280" y="303313"/>
                  <a:pt x="476598" y="308809"/>
                </a:cubicBezTo>
                <a:lnTo>
                  <a:pt x="424687" y="358625"/>
                </a:lnTo>
                <a:lnTo>
                  <a:pt x="424687" y="396058"/>
                </a:lnTo>
                <a:cubicBezTo>
                  <a:pt x="430436" y="398128"/>
                  <a:pt x="435691" y="401372"/>
                  <a:pt x="440118" y="405583"/>
                </a:cubicBezTo>
                <a:lnTo>
                  <a:pt x="471264" y="388057"/>
                </a:lnTo>
                <a:lnTo>
                  <a:pt x="490886" y="317668"/>
                </a:lnTo>
                <a:cubicBezTo>
                  <a:pt x="492765" y="310004"/>
                  <a:pt x="500500" y="305315"/>
                  <a:pt x="508164" y="307193"/>
                </a:cubicBezTo>
                <a:cubicBezTo>
                  <a:pt x="515828" y="309072"/>
                  <a:pt x="520518" y="316808"/>
                  <a:pt x="518639" y="324471"/>
                </a:cubicBezTo>
                <a:cubicBezTo>
                  <a:pt x="518572" y="324746"/>
                  <a:pt x="518496" y="325018"/>
                  <a:pt x="518413" y="325288"/>
                </a:cubicBezTo>
                <a:lnTo>
                  <a:pt x="506507" y="367769"/>
                </a:lnTo>
                <a:lnTo>
                  <a:pt x="559180" y="338051"/>
                </a:lnTo>
                <a:cubicBezTo>
                  <a:pt x="565833" y="333808"/>
                  <a:pt x="574666" y="335761"/>
                  <a:pt x="578909" y="342415"/>
                </a:cubicBezTo>
                <a:cubicBezTo>
                  <a:pt x="583152" y="349068"/>
                  <a:pt x="581198" y="357900"/>
                  <a:pt x="574546" y="362144"/>
                </a:cubicBezTo>
                <a:cubicBezTo>
                  <a:pt x="574106" y="362424"/>
                  <a:pt x="573650" y="362681"/>
                  <a:pt x="573182" y="362911"/>
                </a:cubicBezTo>
                <a:lnTo>
                  <a:pt x="521366" y="39215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57BA1D9-4CAE-471F-A89E-C1CACE08A544}"/>
              </a:ext>
            </a:extLst>
          </p:cNvPr>
          <p:cNvSpPr/>
          <p:nvPr/>
        </p:nvSpPr>
        <p:spPr>
          <a:xfrm>
            <a:off x="6344648" y="4230861"/>
            <a:ext cx="171450" cy="57150"/>
          </a:xfrm>
          <a:custGeom>
            <a:avLst/>
            <a:gdLst>
              <a:gd name="connsiteX0" fmla="*/ 0 w 171450"/>
              <a:gd name="connsiteY0" fmla="*/ 0 h 57150"/>
              <a:gd name="connsiteX1" fmla="*/ 171450 w 171450"/>
              <a:gd name="connsiteY1" fmla="*/ 0 h 57150"/>
              <a:gd name="connsiteX2" fmla="*/ 171450 w 171450"/>
              <a:gd name="connsiteY2" fmla="*/ 57150 h 57150"/>
              <a:gd name="connsiteX3" fmla="*/ 0 w 171450"/>
              <a:gd name="connsiteY3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57150">
                <a:moveTo>
                  <a:pt x="0" y="0"/>
                </a:moveTo>
                <a:lnTo>
                  <a:pt x="171450" y="0"/>
                </a:lnTo>
                <a:lnTo>
                  <a:pt x="171450" y="57150"/>
                </a:lnTo>
                <a:lnTo>
                  <a:pt x="0" y="571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379A12-9CDF-4241-BD06-C02D9BEA7E83}"/>
              </a:ext>
            </a:extLst>
          </p:cNvPr>
          <p:cNvSpPr/>
          <p:nvPr/>
        </p:nvSpPr>
        <p:spPr>
          <a:xfrm>
            <a:off x="7011398" y="4230861"/>
            <a:ext cx="171450" cy="57150"/>
          </a:xfrm>
          <a:custGeom>
            <a:avLst/>
            <a:gdLst>
              <a:gd name="connsiteX0" fmla="*/ 0 w 171450"/>
              <a:gd name="connsiteY0" fmla="*/ 0 h 57150"/>
              <a:gd name="connsiteX1" fmla="*/ 171450 w 171450"/>
              <a:gd name="connsiteY1" fmla="*/ 0 h 57150"/>
              <a:gd name="connsiteX2" fmla="*/ 171450 w 171450"/>
              <a:gd name="connsiteY2" fmla="*/ 57150 h 57150"/>
              <a:gd name="connsiteX3" fmla="*/ 0 w 171450"/>
              <a:gd name="connsiteY3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57150">
                <a:moveTo>
                  <a:pt x="0" y="0"/>
                </a:moveTo>
                <a:lnTo>
                  <a:pt x="171450" y="0"/>
                </a:lnTo>
                <a:lnTo>
                  <a:pt x="171450" y="57150"/>
                </a:lnTo>
                <a:lnTo>
                  <a:pt x="0" y="571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4AFE99D-029B-48BB-9768-D9C5A19FD0A1}"/>
              </a:ext>
            </a:extLst>
          </p:cNvPr>
          <p:cNvSpPr/>
          <p:nvPr/>
        </p:nvSpPr>
        <p:spPr>
          <a:xfrm>
            <a:off x="6554198" y="4049886"/>
            <a:ext cx="419100" cy="419100"/>
          </a:xfrm>
          <a:custGeom>
            <a:avLst/>
            <a:gdLst>
              <a:gd name="connsiteX0" fmla="*/ 419100 w 419100"/>
              <a:gd name="connsiteY0" fmla="*/ 209550 h 419100"/>
              <a:gd name="connsiteX1" fmla="*/ 209550 w 419100"/>
              <a:gd name="connsiteY1" fmla="*/ 419100 h 419100"/>
              <a:gd name="connsiteX2" fmla="*/ 0 w 419100"/>
              <a:gd name="connsiteY2" fmla="*/ 209550 h 419100"/>
              <a:gd name="connsiteX3" fmla="*/ 209550 w 419100"/>
              <a:gd name="connsiteY3" fmla="*/ 0 h 419100"/>
              <a:gd name="connsiteX4" fmla="*/ 419100 w 419100"/>
              <a:gd name="connsiteY4" fmla="*/ 20955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0" h="419100">
                <a:moveTo>
                  <a:pt x="419100" y="209550"/>
                </a:moveTo>
                <a:cubicBezTo>
                  <a:pt x="419100" y="325281"/>
                  <a:pt x="325281" y="419100"/>
                  <a:pt x="209550" y="419100"/>
                </a:cubicBezTo>
                <a:cubicBezTo>
                  <a:pt x="93819" y="419100"/>
                  <a:pt x="0" y="325281"/>
                  <a:pt x="0" y="209550"/>
                </a:cubicBezTo>
                <a:cubicBezTo>
                  <a:pt x="0" y="93819"/>
                  <a:pt x="93819" y="0"/>
                  <a:pt x="209550" y="0"/>
                </a:cubicBezTo>
                <a:cubicBezTo>
                  <a:pt x="325281" y="0"/>
                  <a:pt x="419100" y="93819"/>
                  <a:pt x="419100" y="209550"/>
                </a:cubicBez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91E6831-9890-46F1-9F24-BFF0ADE47E42}"/>
              </a:ext>
            </a:extLst>
          </p:cNvPr>
          <p:cNvSpPr/>
          <p:nvPr/>
        </p:nvSpPr>
        <p:spPr>
          <a:xfrm>
            <a:off x="6735173" y="4507086"/>
            <a:ext cx="57150" cy="171450"/>
          </a:xfrm>
          <a:custGeom>
            <a:avLst/>
            <a:gdLst>
              <a:gd name="connsiteX0" fmla="*/ 0 w 57150"/>
              <a:gd name="connsiteY0" fmla="*/ 0 h 171450"/>
              <a:gd name="connsiteX1" fmla="*/ 57150 w 57150"/>
              <a:gd name="connsiteY1" fmla="*/ 0 h 171450"/>
              <a:gd name="connsiteX2" fmla="*/ 57150 w 57150"/>
              <a:gd name="connsiteY2" fmla="*/ 171450 h 171450"/>
              <a:gd name="connsiteX3" fmla="*/ 0 w 57150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171450">
                <a:moveTo>
                  <a:pt x="0" y="0"/>
                </a:moveTo>
                <a:lnTo>
                  <a:pt x="57150" y="0"/>
                </a:lnTo>
                <a:lnTo>
                  <a:pt x="57150" y="171450"/>
                </a:lnTo>
                <a:lnTo>
                  <a:pt x="0" y="1714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8128491-929D-46F9-958A-9A37E5688BCA}"/>
              </a:ext>
            </a:extLst>
          </p:cNvPr>
          <p:cNvSpPr/>
          <p:nvPr/>
        </p:nvSpPr>
        <p:spPr>
          <a:xfrm>
            <a:off x="6735173" y="3840336"/>
            <a:ext cx="57150" cy="171450"/>
          </a:xfrm>
          <a:custGeom>
            <a:avLst/>
            <a:gdLst>
              <a:gd name="connsiteX0" fmla="*/ 0 w 57150"/>
              <a:gd name="connsiteY0" fmla="*/ 0 h 171450"/>
              <a:gd name="connsiteX1" fmla="*/ 57150 w 57150"/>
              <a:gd name="connsiteY1" fmla="*/ 0 h 171450"/>
              <a:gd name="connsiteX2" fmla="*/ 57150 w 57150"/>
              <a:gd name="connsiteY2" fmla="*/ 171450 h 171450"/>
              <a:gd name="connsiteX3" fmla="*/ 0 w 57150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171450">
                <a:moveTo>
                  <a:pt x="0" y="0"/>
                </a:moveTo>
                <a:lnTo>
                  <a:pt x="57150" y="0"/>
                </a:lnTo>
                <a:lnTo>
                  <a:pt x="57150" y="171450"/>
                </a:lnTo>
                <a:lnTo>
                  <a:pt x="0" y="1714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1577591-DCFB-42AF-9885-CCC1653131CD}"/>
              </a:ext>
            </a:extLst>
          </p:cNvPr>
          <p:cNvSpPr/>
          <p:nvPr/>
        </p:nvSpPr>
        <p:spPr>
          <a:xfrm>
            <a:off x="6446726" y="4413846"/>
            <a:ext cx="152400" cy="152400"/>
          </a:xfrm>
          <a:custGeom>
            <a:avLst/>
            <a:gdLst>
              <a:gd name="connsiteX0" fmla="*/ 161643 w 152400"/>
              <a:gd name="connsiteY0" fmla="*/ 40411 h 152400"/>
              <a:gd name="connsiteX1" fmla="*/ 40411 w 152400"/>
              <a:gd name="connsiteY1" fmla="*/ 161643 h 152400"/>
              <a:gd name="connsiteX2" fmla="*/ 0 w 152400"/>
              <a:gd name="connsiteY2" fmla="*/ 121232 h 152400"/>
              <a:gd name="connsiteX3" fmla="*/ 121232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40411"/>
                </a:moveTo>
                <a:lnTo>
                  <a:pt x="40411" y="161643"/>
                </a:lnTo>
                <a:lnTo>
                  <a:pt x="0" y="121232"/>
                </a:lnTo>
                <a:lnTo>
                  <a:pt x="121232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41AC718-51BA-4125-A5FC-EC2CEE6DFE27}"/>
              </a:ext>
            </a:extLst>
          </p:cNvPr>
          <p:cNvSpPr/>
          <p:nvPr/>
        </p:nvSpPr>
        <p:spPr>
          <a:xfrm>
            <a:off x="6919122" y="3943359"/>
            <a:ext cx="152400" cy="152400"/>
          </a:xfrm>
          <a:custGeom>
            <a:avLst/>
            <a:gdLst>
              <a:gd name="connsiteX0" fmla="*/ 161643 w 152400"/>
              <a:gd name="connsiteY0" fmla="*/ 40411 h 152400"/>
              <a:gd name="connsiteX1" fmla="*/ 40411 w 152400"/>
              <a:gd name="connsiteY1" fmla="*/ 161643 h 152400"/>
              <a:gd name="connsiteX2" fmla="*/ 0 w 152400"/>
              <a:gd name="connsiteY2" fmla="*/ 121232 h 152400"/>
              <a:gd name="connsiteX3" fmla="*/ 121232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40411"/>
                </a:moveTo>
                <a:lnTo>
                  <a:pt x="40411" y="161643"/>
                </a:lnTo>
                <a:lnTo>
                  <a:pt x="0" y="121232"/>
                </a:lnTo>
                <a:lnTo>
                  <a:pt x="121232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0ECB07E-05EF-43D4-8DBB-ABFF03ECA54C}"/>
              </a:ext>
            </a:extLst>
          </p:cNvPr>
          <p:cNvSpPr/>
          <p:nvPr/>
        </p:nvSpPr>
        <p:spPr>
          <a:xfrm>
            <a:off x="6447657" y="3942422"/>
            <a:ext cx="152400" cy="152400"/>
          </a:xfrm>
          <a:custGeom>
            <a:avLst/>
            <a:gdLst>
              <a:gd name="connsiteX0" fmla="*/ 161643 w 152400"/>
              <a:gd name="connsiteY0" fmla="*/ 121232 h 152400"/>
              <a:gd name="connsiteX1" fmla="*/ 121232 w 152400"/>
              <a:gd name="connsiteY1" fmla="*/ 161643 h 152400"/>
              <a:gd name="connsiteX2" fmla="*/ 0 w 152400"/>
              <a:gd name="connsiteY2" fmla="*/ 40411 h 152400"/>
              <a:gd name="connsiteX3" fmla="*/ 40411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121232"/>
                </a:moveTo>
                <a:lnTo>
                  <a:pt x="121232" y="161643"/>
                </a:lnTo>
                <a:lnTo>
                  <a:pt x="0" y="40411"/>
                </a:lnTo>
                <a:lnTo>
                  <a:pt x="40411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4EFCCE5-9E2F-4614-AE64-77F1BA96F240}"/>
              </a:ext>
            </a:extLst>
          </p:cNvPr>
          <p:cNvSpPr/>
          <p:nvPr/>
        </p:nvSpPr>
        <p:spPr>
          <a:xfrm>
            <a:off x="6918181" y="4414792"/>
            <a:ext cx="152400" cy="152400"/>
          </a:xfrm>
          <a:custGeom>
            <a:avLst/>
            <a:gdLst>
              <a:gd name="connsiteX0" fmla="*/ 161643 w 152400"/>
              <a:gd name="connsiteY0" fmla="*/ 121232 h 152400"/>
              <a:gd name="connsiteX1" fmla="*/ 121232 w 152400"/>
              <a:gd name="connsiteY1" fmla="*/ 161643 h 152400"/>
              <a:gd name="connsiteX2" fmla="*/ 0 w 152400"/>
              <a:gd name="connsiteY2" fmla="*/ 40411 h 152400"/>
              <a:gd name="connsiteX3" fmla="*/ 40411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121232"/>
                </a:moveTo>
                <a:lnTo>
                  <a:pt x="121232" y="161643"/>
                </a:lnTo>
                <a:lnTo>
                  <a:pt x="0" y="40411"/>
                </a:lnTo>
                <a:lnTo>
                  <a:pt x="40411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CA9AF0A-8797-46AF-BBA9-D1AFF92713E6}"/>
              </a:ext>
            </a:extLst>
          </p:cNvPr>
          <p:cNvSpPr/>
          <p:nvPr/>
        </p:nvSpPr>
        <p:spPr>
          <a:xfrm>
            <a:off x="6280894" y="5625893"/>
            <a:ext cx="676275" cy="142875"/>
          </a:xfrm>
          <a:custGeom>
            <a:avLst/>
            <a:gdLst>
              <a:gd name="connsiteX0" fmla="*/ 619125 w 676275"/>
              <a:gd name="connsiteY0" fmla="*/ 0 h 142875"/>
              <a:gd name="connsiteX1" fmla="*/ 76200 w 676275"/>
              <a:gd name="connsiteY1" fmla="*/ 0 h 142875"/>
              <a:gd name="connsiteX2" fmla="*/ 76200 w 676275"/>
              <a:gd name="connsiteY2" fmla="*/ 66675 h 142875"/>
              <a:gd name="connsiteX3" fmla="*/ 0 w 676275"/>
              <a:gd name="connsiteY3" fmla="*/ 142875 h 142875"/>
              <a:gd name="connsiteX4" fmla="*/ 542925 w 676275"/>
              <a:gd name="connsiteY4" fmla="*/ 142875 h 142875"/>
              <a:gd name="connsiteX5" fmla="*/ 682657 w 676275"/>
              <a:gd name="connsiteY5" fmla="*/ 63532 h 142875"/>
              <a:gd name="connsiteX6" fmla="*/ 533400 w 676275"/>
              <a:gd name="connsiteY6" fmla="*/ 95250 h 142875"/>
              <a:gd name="connsiteX7" fmla="*/ 152400 w 676275"/>
              <a:gd name="connsiteY7" fmla="*/ 95250 h 142875"/>
              <a:gd name="connsiteX8" fmla="*/ 152400 w 676275"/>
              <a:gd name="connsiteY8" fmla="*/ 38100 h 142875"/>
              <a:gd name="connsiteX9" fmla="*/ 533400 w 676275"/>
              <a:gd name="connsiteY9" fmla="*/ 38100 h 142875"/>
              <a:gd name="connsiteX10" fmla="*/ 542925 w 676275"/>
              <a:gd name="connsiteY10" fmla="*/ 66675 h 142875"/>
              <a:gd name="connsiteX11" fmla="*/ 533400 w 676275"/>
              <a:gd name="connsiteY11" fmla="*/ 95250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6275" h="142875">
                <a:moveTo>
                  <a:pt x="619125" y="0"/>
                </a:moveTo>
                <a:lnTo>
                  <a:pt x="76200" y="0"/>
                </a:lnTo>
                <a:lnTo>
                  <a:pt x="76200" y="66675"/>
                </a:lnTo>
                <a:lnTo>
                  <a:pt x="0" y="142875"/>
                </a:lnTo>
                <a:lnTo>
                  <a:pt x="542925" y="142875"/>
                </a:lnTo>
                <a:cubicBezTo>
                  <a:pt x="611696" y="142875"/>
                  <a:pt x="669036" y="108871"/>
                  <a:pt x="682657" y="63532"/>
                </a:cubicBezTo>
                <a:close/>
                <a:moveTo>
                  <a:pt x="533400" y="95250"/>
                </a:moveTo>
                <a:lnTo>
                  <a:pt x="152400" y="95250"/>
                </a:lnTo>
                <a:lnTo>
                  <a:pt x="152400" y="38100"/>
                </a:lnTo>
                <a:lnTo>
                  <a:pt x="533400" y="38100"/>
                </a:lnTo>
                <a:cubicBezTo>
                  <a:pt x="539808" y="46224"/>
                  <a:pt x="543177" y="56331"/>
                  <a:pt x="542925" y="66675"/>
                </a:cubicBezTo>
                <a:cubicBezTo>
                  <a:pt x="543286" y="77035"/>
                  <a:pt x="539905" y="87179"/>
                  <a:pt x="533400" y="9525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5657DA5-72B0-4D6F-A944-C29B75B03489}"/>
              </a:ext>
            </a:extLst>
          </p:cNvPr>
          <p:cNvSpPr/>
          <p:nvPr/>
        </p:nvSpPr>
        <p:spPr>
          <a:xfrm>
            <a:off x="6301484" y="5065711"/>
            <a:ext cx="619125" cy="514350"/>
          </a:xfrm>
          <a:custGeom>
            <a:avLst/>
            <a:gdLst>
              <a:gd name="connsiteX0" fmla="*/ 613871 w 619125"/>
              <a:gd name="connsiteY0" fmla="*/ 450740 h 514350"/>
              <a:gd name="connsiteX1" fmla="*/ 483092 w 619125"/>
              <a:gd name="connsiteY1" fmla="*/ 381588 h 514350"/>
              <a:gd name="connsiteX2" fmla="*/ 350885 w 619125"/>
              <a:gd name="connsiteY2" fmla="*/ 318437 h 514350"/>
              <a:gd name="connsiteX3" fmla="*/ 277067 w 619125"/>
              <a:gd name="connsiteY3" fmla="*/ 157751 h 514350"/>
              <a:gd name="connsiteX4" fmla="*/ 284210 w 619125"/>
              <a:gd name="connsiteY4" fmla="*/ 36307 h 514350"/>
              <a:gd name="connsiteX5" fmla="*/ 254207 w 619125"/>
              <a:gd name="connsiteY5" fmla="*/ 31830 h 514350"/>
              <a:gd name="connsiteX6" fmla="*/ 230680 w 619125"/>
              <a:gd name="connsiteY6" fmla="*/ 37450 h 514350"/>
              <a:gd name="connsiteX7" fmla="*/ 179435 w 619125"/>
              <a:gd name="connsiteY7" fmla="*/ 93457 h 514350"/>
              <a:gd name="connsiteX8" fmla="*/ 104950 w 619125"/>
              <a:gd name="connsiteY8" fmla="*/ 93457 h 514350"/>
              <a:gd name="connsiteX9" fmla="*/ 101235 w 619125"/>
              <a:gd name="connsiteY9" fmla="*/ 39736 h 514350"/>
              <a:gd name="connsiteX10" fmla="*/ 101235 w 619125"/>
              <a:gd name="connsiteY10" fmla="*/ 39736 h 514350"/>
              <a:gd name="connsiteX11" fmla="*/ 99902 w 619125"/>
              <a:gd name="connsiteY11" fmla="*/ 34307 h 514350"/>
              <a:gd name="connsiteX12" fmla="*/ 51419 w 619125"/>
              <a:gd name="connsiteY12" fmla="*/ 17 h 514350"/>
              <a:gd name="connsiteX13" fmla="*/ 27226 w 619125"/>
              <a:gd name="connsiteY13" fmla="*/ 6875 h 514350"/>
              <a:gd name="connsiteX14" fmla="*/ 49895 w 619125"/>
              <a:gd name="connsiteY14" fmla="*/ 109268 h 514350"/>
              <a:gd name="connsiteX15" fmla="*/ 37322 w 619125"/>
              <a:gd name="connsiteY15" fmla="*/ 272051 h 514350"/>
              <a:gd name="connsiteX16" fmla="*/ 3223 w 619125"/>
              <a:gd name="connsiteY16" fmla="*/ 427975 h 514350"/>
              <a:gd name="connsiteX17" fmla="*/ 47324 w 619125"/>
              <a:gd name="connsiteY17" fmla="*/ 522082 h 514350"/>
              <a:gd name="connsiteX18" fmla="*/ 596154 w 619125"/>
              <a:gd name="connsiteY18" fmla="*/ 522082 h 514350"/>
              <a:gd name="connsiteX19" fmla="*/ 613871 w 619125"/>
              <a:gd name="connsiteY19" fmla="*/ 450740 h 514350"/>
              <a:gd name="connsiteX20" fmla="*/ 38180 w 619125"/>
              <a:gd name="connsiteY20" fmla="*/ 398257 h 514350"/>
              <a:gd name="connsiteX21" fmla="*/ 46085 w 619125"/>
              <a:gd name="connsiteY21" fmla="*/ 352632 h 514350"/>
              <a:gd name="connsiteX22" fmla="*/ 177816 w 619125"/>
              <a:gd name="connsiteY22" fmla="*/ 483982 h 514350"/>
              <a:gd name="connsiteX23" fmla="*/ 123905 w 619125"/>
              <a:gd name="connsiteY23" fmla="*/ 483982 h 514350"/>
              <a:gd name="connsiteX24" fmla="*/ 326406 w 619125"/>
              <a:gd name="connsiteY24" fmla="*/ 347774 h 514350"/>
              <a:gd name="connsiteX25" fmla="*/ 343456 w 619125"/>
              <a:gd name="connsiteY25" fmla="*/ 360157 h 514350"/>
              <a:gd name="connsiteX26" fmla="*/ 265160 w 619125"/>
              <a:gd name="connsiteY26" fmla="*/ 360157 h 514350"/>
              <a:gd name="connsiteX27" fmla="*/ 255635 w 619125"/>
              <a:gd name="connsiteY27" fmla="*/ 350632 h 514350"/>
              <a:gd name="connsiteX28" fmla="*/ 265160 w 619125"/>
              <a:gd name="connsiteY28" fmla="*/ 341107 h 514350"/>
              <a:gd name="connsiteX29" fmla="*/ 319072 w 619125"/>
              <a:gd name="connsiteY29" fmla="*/ 341107 h 514350"/>
              <a:gd name="connsiteX30" fmla="*/ 326406 w 619125"/>
              <a:gd name="connsiteY30" fmla="*/ 347679 h 514350"/>
              <a:gd name="connsiteX31" fmla="*/ 227060 w 619125"/>
              <a:gd name="connsiteY31" fmla="*/ 303007 h 514350"/>
              <a:gd name="connsiteX32" fmla="*/ 217535 w 619125"/>
              <a:gd name="connsiteY32" fmla="*/ 293482 h 514350"/>
              <a:gd name="connsiteX33" fmla="*/ 227060 w 619125"/>
              <a:gd name="connsiteY33" fmla="*/ 283957 h 514350"/>
              <a:gd name="connsiteX34" fmla="*/ 273638 w 619125"/>
              <a:gd name="connsiteY34" fmla="*/ 283957 h 514350"/>
              <a:gd name="connsiteX35" fmla="*/ 285734 w 619125"/>
              <a:gd name="connsiteY35" fmla="*/ 303007 h 514350"/>
              <a:gd name="connsiteX36" fmla="*/ 198485 w 619125"/>
              <a:gd name="connsiteY36" fmla="*/ 245857 h 514350"/>
              <a:gd name="connsiteX37" fmla="*/ 188960 w 619125"/>
              <a:gd name="connsiteY37" fmla="*/ 236332 h 514350"/>
              <a:gd name="connsiteX38" fmla="*/ 198485 w 619125"/>
              <a:gd name="connsiteY38" fmla="*/ 226807 h 514350"/>
              <a:gd name="connsiteX39" fmla="*/ 249444 w 619125"/>
              <a:gd name="connsiteY39" fmla="*/ 226807 h 514350"/>
              <a:gd name="connsiteX40" fmla="*/ 255826 w 619125"/>
              <a:gd name="connsiteY40" fmla="*/ 245857 h 514350"/>
              <a:gd name="connsiteX41" fmla="*/ 241443 w 619125"/>
              <a:gd name="connsiteY41" fmla="*/ 188707 h 514350"/>
              <a:gd name="connsiteX42" fmla="*/ 179435 w 619125"/>
              <a:gd name="connsiteY42" fmla="*/ 188707 h 514350"/>
              <a:gd name="connsiteX43" fmla="*/ 169910 w 619125"/>
              <a:gd name="connsiteY43" fmla="*/ 179182 h 514350"/>
              <a:gd name="connsiteX44" fmla="*/ 179435 w 619125"/>
              <a:gd name="connsiteY44" fmla="*/ 169657 h 514350"/>
              <a:gd name="connsiteX45" fmla="*/ 239538 w 619125"/>
              <a:gd name="connsiteY45" fmla="*/ 169657 h 514350"/>
              <a:gd name="connsiteX46" fmla="*/ 241443 w 619125"/>
              <a:gd name="connsiteY46" fmla="*/ 188707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19125" h="514350">
                <a:moveTo>
                  <a:pt x="613871" y="450740"/>
                </a:moveTo>
                <a:cubicBezTo>
                  <a:pt x="598059" y="415973"/>
                  <a:pt x="521192" y="395876"/>
                  <a:pt x="483092" y="381588"/>
                </a:cubicBezTo>
                <a:cubicBezTo>
                  <a:pt x="444992" y="367301"/>
                  <a:pt x="383175" y="345488"/>
                  <a:pt x="350885" y="318437"/>
                </a:cubicBezTo>
                <a:cubicBezTo>
                  <a:pt x="304550" y="277809"/>
                  <a:pt x="277705" y="219373"/>
                  <a:pt x="277067" y="157751"/>
                </a:cubicBezTo>
                <a:cubicBezTo>
                  <a:pt x="276885" y="117159"/>
                  <a:pt x="279271" y="76597"/>
                  <a:pt x="284210" y="36307"/>
                </a:cubicBezTo>
                <a:cubicBezTo>
                  <a:pt x="274443" y="33530"/>
                  <a:pt x="264358" y="32025"/>
                  <a:pt x="254207" y="31830"/>
                </a:cubicBezTo>
                <a:cubicBezTo>
                  <a:pt x="245989" y="31422"/>
                  <a:pt x="237825" y="33372"/>
                  <a:pt x="230680" y="37450"/>
                </a:cubicBezTo>
                <a:cubicBezTo>
                  <a:pt x="212773" y="49356"/>
                  <a:pt x="179435" y="93457"/>
                  <a:pt x="179435" y="93457"/>
                </a:cubicBezTo>
                <a:lnTo>
                  <a:pt x="104950" y="93457"/>
                </a:lnTo>
                <a:cubicBezTo>
                  <a:pt x="106203" y="75464"/>
                  <a:pt x="104954" y="57385"/>
                  <a:pt x="101235" y="39736"/>
                </a:cubicBezTo>
                <a:lnTo>
                  <a:pt x="101235" y="39736"/>
                </a:lnTo>
                <a:cubicBezTo>
                  <a:pt x="101235" y="37831"/>
                  <a:pt x="100378" y="36021"/>
                  <a:pt x="99902" y="34307"/>
                </a:cubicBezTo>
                <a:cubicBezTo>
                  <a:pt x="93117" y="13402"/>
                  <a:pt x="73391" y="-550"/>
                  <a:pt x="51419" y="17"/>
                </a:cubicBezTo>
                <a:cubicBezTo>
                  <a:pt x="42852" y="-161"/>
                  <a:pt x="34426" y="2226"/>
                  <a:pt x="27226" y="6875"/>
                </a:cubicBezTo>
                <a:cubicBezTo>
                  <a:pt x="19415" y="12399"/>
                  <a:pt x="43895" y="43832"/>
                  <a:pt x="49895" y="109268"/>
                </a:cubicBezTo>
                <a:cubicBezTo>
                  <a:pt x="55896" y="174705"/>
                  <a:pt x="65135" y="205376"/>
                  <a:pt x="37322" y="272051"/>
                </a:cubicBezTo>
                <a:cubicBezTo>
                  <a:pt x="9509" y="338726"/>
                  <a:pt x="-7445" y="376826"/>
                  <a:pt x="3223" y="427975"/>
                </a:cubicBezTo>
                <a:cubicBezTo>
                  <a:pt x="16367" y="491126"/>
                  <a:pt x="47324" y="522082"/>
                  <a:pt x="47324" y="522082"/>
                </a:cubicBezTo>
                <a:lnTo>
                  <a:pt x="596154" y="522082"/>
                </a:lnTo>
                <a:cubicBezTo>
                  <a:pt x="596154" y="522082"/>
                  <a:pt x="633492" y="493507"/>
                  <a:pt x="613871" y="450740"/>
                </a:cubicBezTo>
                <a:close/>
                <a:moveTo>
                  <a:pt x="38180" y="398257"/>
                </a:moveTo>
                <a:cubicBezTo>
                  <a:pt x="38236" y="382713"/>
                  <a:pt x="40908" y="367289"/>
                  <a:pt x="46085" y="352632"/>
                </a:cubicBezTo>
                <a:lnTo>
                  <a:pt x="177816" y="483982"/>
                </a:lnTo>
                <a:lnTo>
                  <a:pt x="123905" y="483982"/>
                </a:lnTo>
                <a:close/>
                <a:moveTo>
                  <a:pt x="326406" y="347774"/>
                </a:moveTo>
                <a:cubicBezTo>
                  <a:pt x="331830" y="352247"/>
                  <a:pt x="337524" y="356383"/>
                  <a:pt x="343456" y="360157"/>
                </a:cubicBezTo>
                <a:lnTo>
                  <a:pt x="265160" y="360157"/>
                </a:lnTo>
                <a:cubicBezTo>
                  <a:pt x="259900" y="360157"/>
                  <a:pt x="255635" y="355893"/>
                  <a:pt x="255635" y="350632"/>
                </a:cubicBezTo>
                <a:cubicBezTo>
                  <a:pt x="255635" y="345371"/>
                  <a:pt x="259900" y="341107"/>
                  <a:pt x="265160" y="341107"/>
                </a:cubicBezTo>
                <a:lnTo>
                  <a:pt x="319072" y="341107"/>
                </a:lnTo>
                <a:cubicBezTo>
                  <a:pt x="321453" y="343298"/>
                  <a:pt x="323930" y="345584"/>
                  <a:pt x="326406" y="347679"/>
                </a:cubicBezTo>
                <a:close/>
                <a:moveTo>
                  <a:pt x="227060" y="303007"/>
                </a:moveTo>
                <a:cubicBezTo>
                  <a:pt x="221800" y="303007"/>
                  <a:pt x="217535" y="298743"/>
                  <a:pt x="217535" y="293482"/>
                </a:cubicBezTo>
                <a:cubicBezTo>
                  <a:pt x="217535" y="288221"/>
                  <a:pt x="221800" y="283957"/>
                  <a:pt x="227060" y="283957"/>
                </a:cubicBezTo>
                <a:lnTo>
                  <a:pt x="273638" y="283957"/>
                </a:lnTo>
                <a:cubicBezTo>
                  <a:pt x="277448" y="290529"/>
                  <a:pt x="281448" y="296816"/>
                  <a:pt x="285734" y="303007"/>
                </a:cubicBezTo>
                <a:close/>
                <a:moveTo>
                  <a:pt x="198485" y="245857"/>
                </a:moveTo>
                <a:cubicBezTo>
                  <a:pt x="193225" y="245857"/>
                  <a:pt x="188960" y="241593"/>
                  <a:pt x="188960" y="236332"/>
                </a:cubicBezTo>
                <a:cubicBezTo>
                  <a:pt x="188960" y="231071"/>
                  <a:pt x="193225" y="226807"/>
                  <a:pt x="198485" y="226807"/>
                </a:cubicBezTo>
                <a:lnTo>
                  <a:pt x="249444" y="226807"/>
                </a:lnTo>
                <a:cubicBezTo>
                  <a:pt x="251349" y="233284"/>
                  <a:pt x="253445" y="239570"/>
                  <a:pt x="255826" y="245857"/>
                </a:cubicBezTo>
                <a:close/>
                <a:moveTo>
                  <a:pt x="241443" y="188707"/>
                </a:moveTo>
                <a:lnTo>
                  <a:pt x="179435" y="188707"/>
                </a:lnTo>
                <a:cubicBezTo>
                  <a:pt x="174175" y="188707"/>
                  <a:pt x="169910" y="184443"/>
                  <a:pt x="169910" y="179182"/>
                </a:cubicBezTo>
                <a:cubicBezTo>
                  <a:pt x="169910" y="173921"/>
                  <a:pt x="174175" y="169657"/>
                  <a:pt x="179435" y="169657"/>
                </a:cubicBezTo>
                <a:lnTo>
                  <a:pt x="239538" y="169657"/>
                </a:lnTo>
                <a:cubicBezTo>
                  <a:pt x="239919" y="176039"/>
                  <a:pt x="240586" y="182420"/>
                  <a:pt x="241443" y="188707"/>
                </a:cubicBezTo>
                <a:close/>
              </a:path>
            </a:pathLst>
          </a:custGeom>
          <a:solidFill>
            <a:srgbClr val="7030A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628AB47-0A85-4BCF-B25D-DE171AF6C4FC}"/>
              </a:ext>
            </a:extLst>
          </p:cNvPr>
          <p:cNvSpPr/>
          <p:nvPr/>
        </p:nvSpPr>
        <p:spPr>
          <a:xfrm>
            <a:off x="5858950" y="4364249"/>
            <a:ext cx="133350" cy="133350"/>
          </a:xfrm>
          <a:custGeom>
            <a:avLst/>
            <a:gdLst>
              <a:gd name="connsiteX0" fmla="*/ 133350 w 133350"/>
              <a:gd name="connsiteY0" fmla="*/ 66675 h 133350"/>
              <a:gd name="connsiteX1" fmla="*/ 66675 w 133350"/>
              <a:gd name="connsiteY1" fmla="*/ 133350 h 133350"/>
              <a:gd name="connsiteX2" fmla="*/ 0 w 133350"/>
              <a:gd name="connsiteY2" fmla="*/ 66675 h 133350"/>
              <a:gd name="connsiteX3" fmla="*/ 66675 w 133350"/>
              <a:gd name="connsiteY3" fmla="*/ 0 h 133350"/>
              <a:gd name="connsiteX4" fmla="*/ 133350 w 133350"/>
              <a:gd name="connsiteY4" fmla="*/ 66675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3350" y="66675"/>
                </a:moveTo>
                <a:cubicBezTo>
                  <a:pt x="133350" y="103499"/>
                  <a:pt x="103499" y="133350"/>
                  <a:pt x="66675" y="133350"/>
                </a:cubicBezTo>
                <a:cubicBezTo>
                  <a:pt x="29851" y="133350"/>
                  <a:pt x="0" y="103499"/>
                  <a:pt x="0" y="66675"/>
                </a:cubicBezTo>
                <a:cubicBezTo>
                  <a:pt x="0" y="29851"/>
                  <a:pt x="29851" y="0"/>
                  <a:pt x="66675" y="0"/>
                </a:cubicBezTo>
                <a:cubicBezTo>
                  <a:pt x="103499" y="0"/>
                  <a:pt x="133350" y="29851"/>
                  <a:pt x="133350" y="66675"/>
                </a:cubicBezTo>
                <a:close/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2A0FD43A-BE23-4C5C-8DE1-557A07D7C8A9}"/>
              </a:ext>
            </a:extLst>
          </p:cNvPr>
          <p:cNvSpPr/>
          <p:nvPr/>
        </p:nvSpPr>
        <p:spPr>
          <a:xfrm>
            <a:off x="5282688" y="4460681"/>
            <a:ext cx="838200" cy="619125"/>
          </a:xfrm>
          <a:custGeom>
            <a:avLst/>
            <a:gdLst>
              <a:gd name="connsiteX0" fmla="*/ 844868 w 838200"/>
              <a:gd name="connsiteY0" fmla="*/ 570318 h 619125"/>
              <a:gd name="connsiteX1" fmla="*/ 819150 w 838200"/>
              <a:gd name="connsiteY1" fmla="*/ 563651 h 619125"/>
              <a:gd name="connsiteX2" fmla="*/ 775335 w 838200"/>
              <a:gd name="connsiteY2" fmla="*/ 589368 h 619125"/>
              <a:gd name="connsiteX3" fmla="*/ 727710 w 838200"/>
              <a:gd name="connsiteY3" fmla="*/ 589368 h 619125"/>
              <a:gd name="connsiteX4" fmla="*/ 791528 w 838200"/>
              <a:gd name="connsiteY4" fmla="*/ 191223 h 619125"/>
              <a:gd name="connsiteX5" fmla="*/ 791528 w 838200"/>
              <a:gd name="connsiteY5" fmla="*/ 191223 h 619125"/>
              <a:gd name="connsiteX6" fmla="*/ 802958 w 838200"/>
              <a:gd name="connsiteY6" fmla="*/ 152171 h 619125"/>
              <a:gd name="connsiteX7" fmla="*/ 763905 w 838200"/>
              <a:gd name="connsiteY7" fmla="*/ 140741 h 619125"/>
              <a:gd name="connsiteX8" fmla="*/ 681038 w 838200"/>
              <a:gd name="connsiteY8" fmla="*/ 185508 h 619125"/>
              <a:gd name="connsiteX9" fmla="*/ 653415 w 838200"/>
              <a:gd name="connsiteY9" fmla="*/ 96926 h 619125"/>
              <a:gd name="connsiteX10" fmla="*/ 639128 w 838200"/>
              <a:gd name="connsiteY10" fmla="*/ 79781 h 619125"/>
              <a:gd name="connsiteX11" fmla="*/ 541020 w 838200"/>
              <a:gd name="connsiteY11" fmla="*/ 30251 h 619125"/>
              <a:gd name="connsiteX12" fmla="*/ 535305 w 838200"/>
              <a:gd name="connsiteY12" fmla="*/ 28346 h 619125"/>
              <a:gd name="connsiteX13" fmla="*/ 419100 w 838200"/>
              <a:gd name="connsiteY13" fmla="*/ 723 h 619125"/>
              <a:gd name="connsiteX14" fmla="*/ 386715 w 838200"/>
              <a:gd name="connsiteY14" fmla="*/ 15963 h 619125"/>
              <a:gd name="connsiteX15" fmla="*/ 326708 w 838200"/>
              <a:gd name="connsiteY15" fmla="*/ 138836 h 619125"/>
              <a:gd name="connsiteX16" fmla="*/ 0 w 838200"/>
              <a:gd name="connsiteY16" fmla="*/ 275043 h 619125"/>
              <a:gd name="connsiteX17" fmla="*/ 7620 w 838200"/>
              <a:gd name="connsiteY17" fmla="*/ 292188 h 619125"/>
              <a:gd name="connsiteX18" fmla="*/ 324803 w 838200"/>
              <a:gd name="connsiteY18" fmla="*/ 158838 h 619125"/>
              <a:gd name="connsiteX19" fmla="*/ 339090 w 838200"/>
              <a:gd name="connsiteY19" fmla="*/ 175983 h 619125"/>
              <a:gd name="connsiteX20" fmla="*/ 377190 w 838200"/>
              <a:gd name="connsiteY20" fmla="*/ 162648 h 619125"/>
              <a:gd name="connsiteX21" fmla="*/ 426720 w 838200"/>
              <a:gd name="connsiteY21" fmla="*/ 59778 h 619125"/>
              <a:gd name="connsiteX22" fmla="*/ 495300 w 838200"/>
              <a:gd name="connsiteY22" fmla="*/ 75971 h 619125"/>
              <a:gd name="connsiteX23" fmla="*/ 390525 w 838200"/>
              <a:gd name="connsiteY23" fmla="*/ 243611 h 619125"/>
              <a:gd name="connsiteX24" fmla="*/ 390525 w 838200"/>
              <a:gd name="connsiteY24" fmla="*/ 243611 h 619125"/>
              <a:gd name="connsiteX25" fmla="*/ 387668 w 838200"/>
              <a:gd name="connsiteY25" fmla="*/ 248373 h 619125"/>
              <a:gd name="connsiteX26" fmla="*/ 329565 w 838200"/>
              <a:gd name="connsiteY26" fmla="*/ 381723 h 619125"/>
              <a:gd name="connsiteX27" fmla="*/ 222885 w 838200"/>
              <a:gd name="connsiteY27" fmla="*/ 461733 h 619125"/>
              <a:gd name="connsiteX28" fmla="*/ 213360 w 838200"/>
              <a:gd name="connsiteY28" fmla="*/ 511263 h 619125"/>
              <a:gd name="connsiteX29" fmla="*/ 104775 w 838200"/>
              <a:gd name="connsiteY29" fmla="*/ 511263 h 619125"/>
              <a:gd name="connsiteX30" fmla="*/ 85725 w 838200"/>
              <a:gd name="connsiteY30" fmla="*/ 530314 h 619125"/>
              <a:gd name="connsiteX31" fmla="*/ 104775 w 838200"/>
              <a:gd name="connsiteY31" fmla="*/ 549364 h 619125"/>
              <a:gd name="connsiteX32" fmla="*/ 477203 w 838200"/>
              <a:gd name="connsiteY32" fmla="*/ 549364 h 619125"/>
              <a:gd name="connsiteX33" fmla="*/ 488633 w 838200"/>
              <a:gd name="connsiteY33" fmla="*/ 587464 h 619125"/>
              <a:gd name="connsiteX34" fmla="*/ 266700 w 838200"/>
              <a:gd name="connsiteY34" fmla="*/ 587464 h 619125"/>
              <a:gd name="connsiteX35" fmla="*/ 247650 w 838200"/>
              <a:gd name="connsiteY35" fmla="*/ 606514 h 619125"/>
              <a:gd name="connsiteX36" fmla="*/ 266700 w 838200"/>
              <a:gd name="connsiteY36" fmla="*/ 625564 h 619125"/>
              <a:gd name="connsiteX37" fmla="*/ 781050 w 838200"/>
              <a:gd name="connsiteY37" fmla="*/ 625564 h 619125"/>
              <a:gd name="connsiteX38" fmla="*/ 790575 w 838200"/>
              <a:gd name="connsiteY38" fmla="*/ 622706 h 619125"/>
              <a:gd name="connsiteX39" fmla="*/ 838200 w 838200"/>
              <a:gd name="connsiteY39" fmla="*/ 594131 h 619125"/>
              <a:gd name="connsiteX40" fmla="*/ 844868 w 838200"/>
              <a:gd name="connsiteY40" fmla="*/ 570318 h 619125"/>
              <a:gd name="connsiteX41" fmla="*/ 384810 w 838200"/>
              <a:gd name="connsiteY41" fmla="*/ 438873 h 619125"/>
              <a:gd name="connsiteX42" fmla="*/ 397193 w 838200"/>
              <a:gd name="connsiteY42" fmla="*/ 423633 h 619125"/>
              <a:gd name="connsiteX43" fmla="*/ 437198 w 838200"/>
              <a:gd name="connsiteY43" fmla="*/ 331241 h 619125"/>
              <a:gd name="connsiteX44" fmla="*/ 519113 w 838200"/>
              <a:gd name="connsiteY44" fmla="*/ 410298 h 619125"/>
              <a:gd name="connsiteX45" fmla="*/ 488633 w 838200"/>
              <a:gd name="connsiteY45" fmla="*/ 513168 h 619125"/>
              <a:gd name="connsiteX46" fmla="*/ 285750 w 838200"/>
              <a:gd name="connsiteY46" fmla="*/ 513168 h 619125"/>
              <a:gd name="connsiteX47" fmla="*/ 384810 w 838200"/>
              <a:gd name="connsiteY47" fmla="*/ 438873 h 619125"/>
              <a:gd name="connsiteX48" fmla="*/ 550545 w 838200"/>
              <a:gd name="connsiteY48" fmla="*/ 571271 h 619125"/>
              <a:gd name="connsiteX49" fmla="*/ 556260 w 838200"/>
              <a:gd name="connsiteY49" fmla="*/ 551268 h 619125"/>
              <a:gd name="connsiteX50" fmla="*/ 618173 w 838200"/>
              <a:gd name="connsiteY50" fmla="*/ 551268 h 619125"/>
              <a:gd name="connsiteX51" fmla="*/ 627698 w 838200"/>
              <a:gd name="connsiteY51" fmla="*/ 548411 h 619125"/>
              <a:gd name="connsiteX52" fmla="*/ 675323 w 838200"/>
              <a:gd name="connsiteY52" fmla="*/ 519836 h 619125"/>
              <a:gd name="connsiteX53" fmla="*/ 681990 w 838200"/>
              <a:gd name="connsiteY53" fmla="*/ 494118 h 619125"/>
              <a:gd name="connsiteX54" fmla="*/ 656273 w 838200"/>
              <a:gd name="connsiteY54" fmla="*/ 487451 h 619125"/>
              <a:gd name="connsiteX55" fmla="*/ 613410 w 838200"/>
              <a:gd name="connsiteY55" fmla="*/ 513168 h 619125"/>
              <a:gd name="connsiteX56" fmla="*/ 567690 w 838200"/>
              <a:gd name="connsiteY56" fmla="*/ 513168 h 619125"/>
              <a:gd name="connsiteX57" fmla="*/ 598170 w 838200"/>
              <a:gd name="connsiteY57" fmla="*/ 409346 h 619125"/>
              <a:gd name="connsiteX58" fmla="*/ 587693 w 838200"/>
              <a:gd name="connsiteY58" fmla="*/ 371246 h 619125"/>
              <a:gd name="connsiteX59" fmla="*/ 492443 w 838200"/>
              <a:gd name="connsiteY59" fmla="*/ 279806 h 619125"/>
              <a:gd name="connsiteX60" fmla="*/ 608648 w 838200"/>
              <a:gd name="connsiteY60" fmla="*/ 148361 h 619125"/>
              <a:gd name="connsiteX61" fmla="*/ 636270 w 838200"/>
              <a:gd name="connsiteY61" fmla="*/ 235991 h 619125"/>
              <a:gd name="connsiteX62" fmla="*/ 652463 w 838200"/>
              <a:gd name="connsiteY62" fmla="*/ 254088 h 619125"/>
              <a:gd name="connsiteX63" fmla="*/ 662940 w 838200"/>
              <a:gd name="connsiteY63" fmla="*/ 255993 h 619125"/>
              <a:gd name="connsiteX64" fmla="*/ 676275 w 838200"/>
              <a:gd name="connsiteY64" fmla="*/ 252183 h 619125"/>
              <a:gd name="connsiteX65" fmla="*/ 769620 w 838200"/>
              <a:gd name="connsiteY65" fmla="*/ 201701 h 619125"/>
              <a:gd name="connsiteX66" fmla="*/ 708660 w 838200"/>
              <a:gd name="connsiteY66" fmla="*/ 589368 h 619125"/>
              <a:gd name="connsiteX67" fmla="*/ 539115 w 838200"/>
              <a:gd name="connsiteY67" fmla="*/ 589368 h 619125"/>
              <a:gd name="connsiteX68" fmla="*/ 550545 w 838200"/>
              <a:gd name="connsiteY68" fmla="*/ 571271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838200" h="619125">
                <a:moveTo>
                  <a:pt x="844868" y="570318"/>
                </a:moveTo>
                <a:cubicBezTo>
                  <a:pt x="839153" y="561746"/>
                  <a:pt x="827723" y="557936"/>
                  <a:pt x="819150" y="563651"/>
                </a:cubicBezTo>
                <a:lnTo>
                  <a:pt x="775335" y="589368"/>
                </a:lnTo>
                <a:lnTo>
                  <a:pt x="727710" y="589368"/>
                </a:lnTo>
                <a:lnTo>
                  <a:pt x="791528" y="191223"/>
                </a:lnTo>
                <a:lnTo>
                  <a:pt x="791528" y="191223"/>
                </a:lnTo>
                <a:cubicBezTo>
                  <a:pt x="805815" y="183603"/>
                  <a:pt x="810578" y="166458"/>
                  <a:pt x="802958" y="152171"/>
                </a:cubicBezTo>
                <a:cubicBezTo>
                  <a:pt x="795338" y="137883"/>
                  <a:pt x="778193" y="133121"/>
                  <a:pt x="763905" y="140741"/>
                </a:cubicBezTo>
                <a:lnTo>
                  <a:pt x="681038" y="185508"/>
                </a:lnTo>
                <a:lnTo>
                  <a:pt x="653415" y="96926"/>
                </a:lnTo>
                <a:cubicBezTo>
                  <a:pt x="651510" y="89306"/>
                  <a:pt x="645795" y="83591"/>
                  <a:pt x="639128" y="79781"/>
                </a:cubicBezTo>
                <a:lnTo>
                  <a:pt x="541020" y="30251"/>
                </a:lnTo>
                <a:cubicBezTo>
                  <a:pt x="539115" y="29298"/>
                  <a:pt x="537210" y="28346"/>
                  <a:pt x="535305" y="28346"/>
                </a:cubicBezTo>
                <a:lnTo>
                  <a:pt x="419100" y="723"/>
                </a:lnTo>
                <a:cubicBezTo>
                  <a:pt x="405765" y="-2134"/>
                  <a:pt x="392430" y="3581"/>
                  <a:pt x="386715" y="15963"/>
                </a:cubicBezTo>
                <a:lnTo>
                  <a:pt x="326708" y="138836"/>
                </a:lnTo>
                <a:lnTo>
                  <a:pt x="0" y="275043"/>
                </a:lnTo>
                <a:lnTo>
                  <a:pt x="7620" y="292188"/>
                </a:lnTo>
                <a:lnTo>
                  <a:pt x="324803" y="158838"/>
                </a:lnTo>
                <a:cubicBezTo>
                  <a:pt x="326708" y="166458"/>
                  <a:pt x="332423" y="172173"/>
                  <a:pt x="339090" y="175983"/>
                </a:cubicBezTo>
                <a:cubicBezTo>
                  <a:pt x="353378" y="182651"/>
                  <a:pt x="370523" y="176936"/>
                  <a:pt x="377190" y="162648"/>
                </a:cubicBezTo>
                <a:lnTo>
                  <a:pt x="426720" y="59778"/>
                </a:lnTo>
                <a:lnTo>
                  <a:pt x="495300" y="75971"/>
                </a:lnTo>
                <a:lnTo>
                  <a:pt x="390525" y="243611"/>
                </a:lnTo>
                <a:cubicBezTo>
                  <a:pt x="390525" y="243611"/>
                  <a:pt x="390525" y="243611"/>
                  <a:pt x="390525" y="243611"/>
                </a:cubicBezTo>
                <a:cubicBezTo>
                  <a:pt x="389573" y="245516"/>
                  <a:pt x="388620" y="246468"/>
                  <a:pt x="387668" y="248373"/>
                </a:cubicBezTo>
                <a:lnTo>
                  <a:pt x="329565" y="381723"/>
                </a:lnTo>
                <a:lnTo>
                  <a:pt x="222885" y="461733"/>
                </a:lnTo>
                <a:cubicBezTo>
                  <a:pt x="207645" y="473163"/>
                  <a:pt x="203835" y="495071"/>
                  <a:pt x="213360" y="511263"/>
                </a:cubicBezTo>
                <a:lnTo>
                  <a:pt x="104775" y="511263"/>
                </a:lnTo>
                <a:cubicBezTo>
                  <a:pt x="94298" y="511263"/>
                  <a:pt x="85725" y="519836"/>
                  <a:pt x="85725" y="530314"/>
                </a:cubicBezTo>
                <a:cubicBezTo>
                  <a:pt x="85725" y="540791"/>
                  <a:pt x="94298" y="549364"/>
                  <a:pt x="104775" y="549364"/>
                </a:cubicBezTo>
                <a:lnTo>
                  <a:pt x="477203" y="549364"/>
                </a:lnTo>
                <a:cubicBezTo>
                  <a:pt x="473393" y="563651"/>
                  <a:pt x="478155" y="577939"/>
                  <a:pt x="488633" y="587464"/>
                </a:cubicBezTo>
                <a:lnTo>
                  <a:pt x="266700" y="587464"/>
                </a:lnTo>
                <a:cubicBezTo>
                  <a:pt x="256223" y="587464"/>
                  <a:pt x="247650" y="596036"/>
                  <a:pt x="247650" y="606514"/>
                </a:cubicBezTo>
                <a:cubicBezTo>
                  <a:pt x="247650" y="616991"/>
                  <a:pt x="256223" y="625564"/>
                  <a:pt x="266700" y="625564"/>
                </a:cubicBezTo>
                <a:lnTo>
                  <a:pt x="781050" y="625564"/>
                </a:lnTo>
                <a:cubicBezTo>
                  <a:pt x="784860" y="625564"/>
                  <a:pt x="787718" y="624611"/>
                  <a:pt x="790575" y="622706"/>
                </a:cubicBezTo>
                <a:lnTo>
                  <a:pt x="838200" y="594131"/>
                </a:lnTo>
                <a:cubicBezTo>
                  <a:pt x="846773" y="590321"/>
                  <a:pt x="849630" y="578891"/>
                  <a:pt x="844868" y="570318"/>
                </a:cubicBezTo>
                <a:close/>
                <a:moveTo>
                  <a:pt x="384810" y="438873"/>
                </a:moveTo>
                <a:cubicBezTo>
                  <a:pt x="390525" y="435063"/>
                  <a:pt x="394335" y="429348"/>
                  <a:pt x="397193" y="423633"/>
                </a:cubicBezTo>
                <a:lnTo>
                  <a:pt x="437198" y="331241"/>
                </a:lnTo>
                <a:lnTo>
                  <a:pt x="519113" y="410298"/>
                </a:lnTo>
                <a:lnTo>
                  <a:pt x="488633" y="513168"/>
                </a:lnTo>
                <a:lnTo>
                  <a:pt x="285750" y="513168"/>
                </a:lnTo>
                <a:lnTo>
                  <a:pt x="384810" y="438873"/>
                </a:lnTo>
                <a:close/>
                <a:moveTo>
                  <a:pt x="550545" y="571271"/>
                </a:moveTo>
                <a:lnTo>
                  <a:pt x="556260" y="551268"/>
                </a:lnTo>
                <a:lnTo>
                  <a:pt x="618173" y="551268"/>
                </a:lnTo>
                <a:cubicBezTo>
                  <a:pt x="621983" y="551268"/>
                  <a:pt x="624840" y="550316"/>
                  <a:pt x="627698" y="548411"/>
                </a:cubicBezTo>
                <a:lnTo>
                  <a:pt x="675323" y="519836"/>
                </a:lnTo>
                <a:cubicBezTo>
                  <a:pt x="683895" y="514121"/>
                  <a:pt x="687705" y="502691"/>
                  <a:pt x="681990" y="494118"/>
                </a:cubicBezTo>
                <a:cubicBezTo>
                  <a:pt x="676275" y="485546"/>
                  <a:pt x="664845" y="481736"/>
                  <a:pt x="656273" y="487451"/>
                </a:cubicBezTo>
                <a:lnTo>
                  <a:pt x="613410" y="513168"/>
                </a:lnTo>
                <a:lnTo>
                  <a:pt x="567690" y="513168"/>
                </a:lnTo>
                <a:lnTo>
                  <a:pt x="598170" y="409346"/>
                </a:lnTo>
                <a:cubicBezTo>
                  <a:pt x="601980" y="396011"/>
                  <a:pt x="598170" y="380771"/>
                  <a:pt x="587693" y="371246"/>
                </a:cubicBezTo>
                <a:lnTo>
                  <a:pt x="492443" y="279806"/>
                </a:lnTo>
                <a:lnTo>
                  <a:pt x="608648" y="148361"/>
                </a:lnTo>
                <a:lnTo>
                  <a:pt x="636270" y="235991"/>
                </a:lnTo>
                <a:cubicBezTo>
                  <a:pt x="639128" y="244563"/>
                  <a:pt x="644843" y="251231"/>
                  <a:pt x="652463" y="254088"/>
                </a:cubicBezTo>
                <a:cubicBezTo>
                  <a:pt x="656273" y="255041"/>
                  <a:pt x="659130" y="255993"/>
                  <a:pt x="662940" y="255993"/>
                </a:cubicBezTo>
                <a:cubicBezTo>
                  <a:pt x="667703" y="255993"/>
                  <a:pt x="672465" y="255041"/>
                  <a:pt x="676275" y="252183"/>
                </a:cubicBezTo>
                <a:lnTo>
                  <a:pt x="769620" y="201701"/>
                </a:lnTo>
                <a:lnTo>
                  <a:pt x="708660" y="589368"/>
                </a:lnTo>
                <a:lnTo>
                  <a:pt x="539115" y="589368"/>
                </a:lnTo>
                <a:cubicBezTo>
                  <a:pt x="543878" y="584606"/>
                  <a:pt x="548640" y="578891"/>
                  <a:pt x="550545" y="571271"/>
                </a:cubicBezTo>
                <a:close/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2FF8D46-13E7-4F5D-ABF2-B640B3FE17C2}"/>
              </a:ext>
            </a:extLst>
          </p:cNvPr>
          <p:cNvGrpSpPr/>
          <p:nvPr/>
        </p:nvGrpSpPr>
        <p:grpSpPr>
          <a:xfrm>
            <a:off x="7196439" y="4270502"/>
            <a:ext cx="1451422" cy="1733042"/>
            <a:chOff x="7261142" y="4535754"/>
            <a:chExt cx="1451422" cy="1733042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B9555D8-52AA-449B-9FD7-CCDF32379400}"/>
                </a:ext>
              </a:extLst>
            </p:cNvPr>
            <p:cNvSpPr/>
            <p:nvPr/>
          </p:nvSpPr>
          <p:spPr>
            <a:xfrm>
              <a:off x="7888679" y="5077330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B638ED8-DF5E-483A-AE15-19E7541BE0A7}"/>
                </a:ext>
              </a:extLst>
            </p:cNvPr>
            <p:cNvSpPr/>
            <p:nvPr/>
          </p:nvSpPr>
          <p:spPr>
            <a:xfrm>
              <a:off x="8018657" y="5077330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181EAF2-8F89-4A8A-AF78-57518260E418}"/>
                </a:ext>
              </a:extLst>
            </p:cNvPr>
            <p:cNvSpPr/>
            <p:nvPr/>
          </p:nvSpPr>
          <p:spPr>
            <a:xfrm>
              <a:off x="7953668" y="5575579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87A0E3F-FF5F-42F1-AA45-6249F72E6EF9}"/>
                </a:ext>
              </a:extLst>
            </p:cNvPr>
            <p:cNvSpPr/>
            <p:nvPr/>
          </p:nvSpPr>
          <p:spPr>
            <a:xfrm>
              <a:off x="7953668" y="5748883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E32F696-D98A-47F1-84D6-D44BF061E04E}"/>
                </a:ext>
              </a:extLst>
            </p:cNvPr>
            <p:cNvSpPr/>
            <p:nvPr/>
          </p:nvSpPr>
          <p:spPr>
            <a:xfrm>
              <a:off x="7953668" y="5900524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F4C6957-10BE-4BD5-8C3E-661AE8BDEBD1}"/>
                </a:ext>
              </a:extLst>
            </p:cNvPr>
            <p:cNvSpPr/>
            <p:nvPr/>
          </p:nvSpPr>
          <p:spPr>
            <a:xfrm>
              <a:off x="7261142" y="4535754"/>
              <a:ext cx="1451422" cy="1733042"/>
            </a:xfrm>
            <a:custGeom>
              <a:avLst/>
              <a:gdLst>
                <a:gd name="connsiteX0" fmla="*/ 735852 w 1451422"/>
                <a:gd name="connsiteY0" fmla="*/ 1603064 h 1733041"/>
                <a:gd name="connsiteX1" fmla="*/ 367581 w 1451422"/>
                <a:gd name="connsiteY1" fmla="*/ 1234792 h 1733041"/>
                <a:gd name="connsiteX2" fmla="*/ 569047 w 1451422"/>
                <a:gd name="connsiteY2" fmla="*/ 907681 h 1733041"/>
                <a:gd name="connsiteX3" fmla="*/ 735852 w 1451422"/>
                <a:gd name="connsiteY3" fmla="*/ 953173 h 1733041"/>
                <a:gd name="connsiteX4" fmla="*/ 902657 w 1451422"/>
                <a:gd name="connsiteY4" fmla="*/ 907681 h 1733041"/>
                <a:gd name="connsiteX5" fmla="*/ 1104123 w 1451422"/>
                <a:gd name="connsiteY5" fmla="*/ 1234792 h 1733041"/>
                <a:gd name="connsiteX6" fmla="*/ 735852 w 1451422"/>
                <a:gd name="connsiteY6" fmla="*/ 1603064 h 1733041"/>
                <a:gd name="connsiteX7" fmla="*/ 857165 w 1451422"/>
                <a:gd name="connsiteY7" fmla="*/ 476586 h 1733041"/>
                <a:gd name="connsiteX8" fmla="*/ 930819 w 1451422"/>
                <a:gd name="connsiteY8" fmla="*/ 628228 h 1733041"/>
                <a:gd name="connsiteX9" fmla="*/ 735852 w 1451422"/>
                <a:gd name="connsiteY9" fmla="*/ 823195 h 1733041"/>
                <a:gd name="connsiteX10" fmla="*/ 540885 w 1451422"/>
                <a:gd name="connsiteY10" fmla="*/ 628228 h 1733041"/>
                <a:gd name="connsiteX11" fmla="*/ 614539 w 1451422"/>
                <a:gd name="connsiteY11" fmla="*/ 476586 h 1733041"/>
                <a:gd name="connsiteX12" fmla="*/ 857165 w 1451422"/>
                <a:gd name="connsiteY12" fmla="*/ 476586 h 1733041"/>
                <a:gd name="connsiteX13" fmla="*/ 1457231 w 1451422"/>
                <a:gd name="connsiteY13" fmla="*/ 639059 h 1733041"/>
                <a:gd name="connsiteX14" fmla="*/ 1396574 w 1451422"/>
                <a:gd name="connsiteY14" fmla="*/ 643392 h 1733041"/>
                <a:gd name="connsiteX15" fmla="*/ 1270929 w 1451422"/>
                <a:gd name="connsiteY15" fmla="*/ 790700 h 1733041"/>
                <a:gd name="connsiteX16" fmla="*/ 1108456 w 1451422"/>
                <a:gd name="connsiteY16" fmla="*/ 903348 h 1733041"/>
                <a:gd name="connsiteX17" fmla="*/ 1002307 w 1451422"/>
                <a:gd name="connsiteY17" fmla="*/ 812363 h 1733041"/>
                <a:gd name="connsiteX18" fmla="*/ 1060797 w 1451422"/>
                <a:gd name="connsiteY18" fmla="*/ 628228 h 1733041"/>
                <a:gd name="connsiteX19" fmla="*/ 1023970 w 1451422"/>
                <a:gd name="connsiteY19" fmla="*/ 476586 h 1733041"/>
                <a:gd name="connsiteX20" fmla="*/ 1039134 w 1451422"/>
                <a:gd name="connsiteY20" fmla="*/ 476586 h 1733041"/>
                <a:gd name="connsiteX21" fmla="*/ 1104123 w 1451422"/>
                <a:gd name="connsiteY21" fmla="*/ 411597 h 1733041"/>
                <a:gd name="connsiteX22" fmla="*/ 1039134 w 1451422"/>
                <a:gd name="connsiteY22" fmla="*/ 346608 h 1733041"/>
                <a:gd name="connsiteX23" fmla="*/ 952482 w 1451422"/>
                <a:gd name="connsiteY23" fmla="*/ 346608 h 1733041"/>
                <a:gd name="connsiteX24" fmla="*/ 952482 w 1451422"/>
                <a:gd name="connsiteY24" fmla="*/ 43326 h 1733041"/>
                <a:gd name="connsiteX25" fmla="*/ 909156 w 1451422"/>
                <a:gd name="connsiteY25" fmla="*/ 0 h 1733041"/>
                <a:gd name="connsiteX26" fmla="*/ 562548 w 1451422"/>
                <a:gd name="connsiteY26" fmla="*/ 0 h 1733041"/>
                <a:gd name="connsiteX27" fmla="*/ 519222 w 1451422"/>
                <a:gd name="connsiteY27" fmla="*/ 43326 h 1733041"/>
                <a:gd name="connsiteX28" fmla="*/ 519222 w 1451422"/>
                <a:gd name="connsiteY28" fmla="*/ 346608 h 1733041"/>
                <a:gd name="connsiteX29" fmla="*/ 432570 w 1451422"/>
                <a:gd name="connsiteY29" fmla="*/ 346608 h 1733041"/>
                <a:gd name="connsiteX30" fmla="*/ 367581 w 1451422"/>
                <a:gd name="connsiteY30" fmla="*/ 411597 h 1733041"/>
                <a:gd name="connsiteX31" fmla="*/ 432570 w 1451422"/>
                <a:gd name="connsiteY31" fmla="*/ 476586 h 1733041"/>
                <a:gd name="connsiteX32" fmla="*/ 447734 w 1451422"/>
                <a:gd name="connsiteY32" fmla="*/ 476586 h 1733041"/>
                <a:gd name="connsiteX33" fmla="*/ 410907 w 1451422"/>
                <a:gd name="connsiteY33" fmla="*/ 628228 h 1733041"/>
                <a:gd name="connsiteX34" fmla="*/ 469397 w 1451422"/>
                <a:gd name="connsiteY34" fmla="*/ 814530 h 1733041"/>
                <a:gd name="connsiteX35" fmla="*/ 363248 w 1451422"/>
                <a:gd name="connsiteY35" fmla="*/ 905514 h 1733041"/>
                <a:gd name="connsiteX36" fmla="*/ 200775 w 1451422"/>
                <a:gd name="connsiteY36" fmla="*/ 792867 h 1733041"/>
                <a:gd name="connsiteX37" fmla="*/ 75130 w 1451422"/>
                <a:gd name="connsiteY37" fmla="*/ 645558 h 1733041"/>
                <a:gd name="connsiteX38" fmla="*/ 14473 w 1451422"/>
                <a:gd name="connsiteY38" fmla="*/ 641225 h 1733041"/>
                <a:gd name="connsiteX39" fmla="*/ 10141 w 1451422"/>
                <a:gd name="connsiteY39" fmla="*/ 701882 h 1733041"/>
                <a:gd name="connsiteX40" fmla="*/ 107624 w 1451422"/>
                <a:gd name="connsiteY40" fmla="*/ 814530 h 1733041"/>
                <a:gd name="connsiteX41" fmla="*/ 42635 w 1451422"/>
                <a:gd name="connsiteY41" fmla="*/ 853523 h 1733041"/>
                <a:gd name="connsiteX42" fmla="*/ 27471 w 1451422"/>
                <a:gd name="connsiteY42" fmla="*/ 912013 h 1733041"/>
                <a:gd name="connsiteX43" fmla="*/ 64298 w 1451422"/>
                <a:gd name="connsiteY43" fmla="*/ 933676 h 1733041"/>
                <a:gd name="connsiteX44" fmla="*/ 85961 w 1451422"/>
                <a:gd name="connsiteY44" fmla="*/ 927177 h 1733041"/>
                <a:gd name="connsiteX45" fmla="*/ 170447 w 1451422"/>
                <a:gd name="connsiteY45" fmla="*/ 877352 h 1733041"/>
                <a:gd name="connsiteX46" fmla="*/ 311257 w 1451422"/>
                <a:gd name="connsiteY46" fmla="*/ 977002 h 1733041"/>
                <a:gd name="connsiteX47" fmla="*/ 237602 w 1451422"/>
                <a:gd name="connsiteY47" fmla="*/ 1234792 h 1733041"/>
                <a:gd name="connsiteX48" fmla="*/ 735852 w 1451422"/>
                <a:gd name="connsiteY48" fmla="*/ 1733042 h 1733041"/>
                <a:gd name="connsiteX49" fmla="*/ 1234101 w 1451422"/>
                <a:gd name="connsiteY49" fmla="*/ 1234792 h 1733041"/>
                <a:gd name="connsiteX50" fmla="*/ 1160447 w 1451422"/>
                <a:gd name="connsiteY50" fmla="*/ 972670 h 1733041"/>
                <a:gd name="connsiteX51" fmla="*/ 1301257 w 1451422"/>
                <a:gd name="connsiteY51" fmla="*/ 873020 h 1733041"/>
                <a:gd name="connsiteX52" fmla="*/ 1385743 w 1451422"/>
                <a:gd name="connsiteY52" fmla="*/ 922845 h 1733041"/>
                <a:gd name="connsiteX53" fmla="*/ 1407406 w 1451422"/>
                <a:gd name="connsiteY53" fmla="*/ 929344 h 1733041"/>
                <a:gd name="connsiteX54" fmla="*/ 1444233 w 1451422"/>
                <a:gd name="connsiteY54" fmla="*/ 907681 h 1733041"/>
                <a:gd name="connsiteX55" fmla="*/ 1429069 w 1451422"/>
                <a:gd name="connsiteY55" fmla="*/ 849190 h 1733041"/>
                <a:gd name="connsiteX56" fmla="*/ 1364080 w 1451422"/>
                <a:gd name="connsiteY56" fmla="*/ 810197 h 1733041"/>
                <a:gd name="connsiteX57" fmla="*/ 1461563 w 1451422"/>
                <a:gd name="connsiteY57" fmla="*/ 697549 h 1733041"/>
                <a:gd name="connsiteX58" fmla="*/ 1457231 w 1451422"/>
                <a:gd name="connsiteY58" fmla="*/ 639059 h 173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51422" h="1733041">
                  <a:moveTo>
                    <a:pt x="735852" y="1603064"/>
                  </a:moveTo>
                  <a:cubicBezTo>
                    <a:pt x="532220" y="1603064"/>
                    <a:pt x="367581" y="1438425"/>
                    <a:pt x="367581" y="1234792"/>
                  </a:cubicBezTo>
                  <a:cubicBezTo>
                    <a:pt x="367581" y="1091816"/>
                    <a:pt x="449900" y="968337"/>
                    <a:pt x="569047" y="907681"/>
                  </a:cubicBezTo>
                  <a:cubicBezTo>
                    <a:pt x="618872" y="938009"/>
                    <a:pt x="675196" y="953173"/>
                    <a:pt x="735852" y="953173"/>
                  </a:cubicBezTo>
                  <a:cubicBezTo>
                    <a:pt x="796508" y="953173"/>
                    <a:pt x="852832" y="935843"/>
                    <a:pt x="902657" y="907681"/>
                  </a:cubicBezTo>
                  <a:cubicBezTo>
                    <a:pt x="1021804" y="968337"/>
                    <a:pt x="1104123" y="1091816"/>
                    <a:pt x="1104123" y="1234792"/>
                  </a:cubicBezTo>
                  <a:cubicBezTo>
                    <a:pt x="1104123" y="1438425"/>
                    <a:pt x="939484" y="1603064"/>
                    <a:pt x="735852" y="1603064"/>
                  </a:cubicBezTo>
                  <a:close/>
                  <a:moveTo>
                    <a:pt x="857165" y="476586"/>
                  </a:moveTo>
                  <a:cubicBezTo>
                    <a:pt x="900491" y="513414"/>
                    <a:pt x="930819" y="567571"/>
                    <a:pt x="930819" y="628228"/>
                  </a:cubicBezTo>
                  <a:cubicBezTo>
                    <a:pt x="930819" y="736543"/>
                    <a:pt x="844167" y="823195"/>
                    <a:pt x="735852" y="823195"/>
                  </a:cubicBezTo>
                  <a:cubicBezTo>
                    <a:pt x="627537" y="823195"/>
                    <a:pt x="540885" y="736543"/>
                    <a:pt x="540885" y="628228"/>
                  </a:cubicBezTo>
                  <a:cubicBezTo>
                    <a:pt x="540885" y="567571"/>
                    <a:pt x="569047" y="513414"/>
                    <a:pt x="614539" y="476586"/>
                  </a:cubicBezTo>
                  <a:lnTo>
                    <a:pt x="857165" y="476586"/>
                  </a:lnTo>
                  <a:close/>
                  <a:moveTo>
                    <a:pt x="1457231" y="639059"/>
                  </a:moveTo>
                  <a:cubicBezTo>
                    <a:pt x="1439900" y="623895"/>
                    <a:pt x="1411738" y="626061"/>
                    <a:pt x="1396574" y="643392"/>
                  </a:cubicBezTo>
                  <a:lnTo>
                    <a:pt x="1270929" y="790700"/>
                  </a:lnTo>
                  <a:lnTo>
                    <a:pt x="1108456" y="903348"/>
                  </a:lnTo>
                  <a:cubicBezTo>
                    <a:pt x="1078128" y="868687"/>
                    <a:pt x="1041301" y="838359"/>
                    <a:pt x="1002307" y="812363"/>
                  </a:cubicBezTo>
                  <a:cubicBezTo>
                    <a:pt x="1039134" y="760372"/>
                    <a:pt x="1060797" y="697549"/>
                    <a:pt x="1060797" y="628228"/>
                  </a:cubicBezTo>
                  <a:cubicBezTo>
                    <a:pt x="1060797" y="574070"/>
                    <a:pt x="1047799" y="522079"/>
                    <a:pt x="1023970" y="476586"/>
                  </a:cubicBezTo>
                  <a:lnTo>
                    <a:pt x="1039134" y="476586"/>
                  </a:lnTo>
                  <a:cubicBezTo>
                    <a:pt x="1075961" y="476586"/>
                    <a:pt x="1104123" y="448425"/>
                    <a:pt x="1104123" y="411597"/>
                  </a:cubicBezTo>
                  <a:cubicBezTo>
                    <a:pt x="1104123" y="374770"/>
                    <a:pt x="1075961" y="346608"/>
                    <a:pt x="1039134" y="346608"/>
                  </a:cubicBezTo>
                  <a:lnTo>
                    <a:pt x="952482" y="346608"/>
                  </a:lnTo>
                  <a:lnTo>
                    <a:pt x="952482" y="43326"/>
                  </a:lnTo>
                  <a:cubicBezTo>
                    <a:pt x="952482" y="19497"/>
                    <a:pt x="932985" y="0"/>
                    <a:pt x="909156" y="0"/>
                  </a:cubicBezTo>
                  <a:lnTo>
                    <a:pt x="562548" y="0"/>
                  </a:lnTo>
                  <a:cubicBezTo>
                    <a:pt x="538719" y="0"/>
                    <a:pt x="519222" y="19497"/>
                    <a:pt x="519222" y="43326"/>
                  </a:cubicBezTo>
                  <a:lnTo>
                    <a:pt x="519222" y="346608"/>
                  </a:lnTo>
                  <a:lnTo>
                    <a:pt x="432570" y="346608"/>
                  </a:lnTo>
                  <a:cubicBezTo>
                    <a:pt x="395743" y="346608"/>
                    <a:pt x="367581" y="374770"/>
                    <a:pt x="367581" y="411597"/>
                  </a:cubicBezTo>
                  <a:cubicBezTo>
                    <a:pt x="367581" y="448425"/>
                    <a:pt x="395743" y="476586"/>
                    <a:pt x="432570" y="476586"/>
                  </a:cubicBezTo>
                  <a:lnTo>
                    <a:pt x="447734" y="476586"/>
                  </a:lnTo>
                  <a:cubicBezTo>
                    <a:pt x="423904" y="522079"/>
                    <a:pt x="410907" y="574070"/>
                    <a:pt x="410907" y="628228"/>
                  </a:cubicBezTo>
                  <a:cubicBezTo>
                    <a:pt x="410907" y="697549"/>
                    <a:pt x="432570" y="760372"/>
                    <a:pt x="469397" y="814530"/>
                  </a:cubicBezTo>
                  <a:cubicBezTo>
                    <a:pt x="430403" y="840525"/>
                    <a:pt x="393576" y="870853"/>
                    <a:pt x="363248" y="905514"/>
                  </a:cubicBezTo>
                  <a:lnTo>
                    <a:pt x="200775" y="792867"/>
                  </a:lnTo>
                  <a:lnTo>
                    <a:pt x="75130" y="645558"/>
                  </a:lnTo>
                  <a:cubicBezTo>
                    <a:pt x="59966" y="628228"/>
                    <a:pt x="31804" y="626061"/>
                    <a:pt x="14473" y="641225"/>
                  </a:cubicBezTo>
                  <a:cubicBezTo>
                    <a:pt x="-2857" y="656390"/>
                    <a:pt x="-5023" y="684551"/>
                    <a:pt x="10141" y="701882"/>
                  </a:cubicBezTo>
                  <a:lnTo>
                    <a:pt x="107624" y="814530"/>
                  </a:lnTo>
                  <a:lnTo>
                    <a:pt x="42635" y="853523"/>
                  </a:lnTo>
                  <a:cubicBezTo>
                    <a:pt x="23139" y="866521"/>
                    <a:pt x="14473" y="892517"/>
                    <a:pt x="27471" y="912013"/>
                  </a:cubicBezTo>
                  <a:cubicBezTo>
                    <a:pt x="36136" y="925011"/>
                    <a:pt x="49134" y="933676"/>
                    <a:pt x="64298" y="933676"/>
                  </a:cubicBezTo>
                  <a:cubicBezTo>
                    <a:pt x="72963" y="933676"/>
                    <a:pt x="79462" y="931510"/>
                    <a:pt x="85961" y="927177"/>
                  </a:cubicBezTo>
                  <a:lnTo>
                    <a:pt x="170447" y="877352"/>
                  </a:lnTo>
                  <a:lnTo>
                    <a:pt x="311257" y="977002"/>
                  </a:lnTo>
                  <a:cubicBezTo>
                    <a:pt x="265764" y="1050657"/>
                    <a:pt x="237602" y="1139475"/>
                    <a:pt x="237602" y="1234792"/>
                  </a:cubicBezTo>
                  <a:cubicBezTo>
                    <a:pt x="237602" y="1509913"/>
                    <a:pt x="460732" y="1733042"/>
                    <a:pt x="735852" y="1733042"/>
                  </a:cubicBezTo>
                  <a:cubicBezTo>
                    <a:pt x="1010972" y="1733042"/>
                    <a:pt x="1234101" y="1509913"/>
                    <a:pt x="1234101" y="1234792"/>
                  </a:cubicBezTo>
                  <a:cubicBezTo>
                    <a:pt x="1234101" y="1139475"/>
                    <a:pt x="1205939" y="1050657"/>
                    <a:pt x="1160447" y="972670"/>
                  </a:cubicBezTo>
                  <a:lnTo>
                    <a:pt x="1301257" y="873020"/>
                  </a:lnTo>
                  <a:lnTo>
                    <a:pt x="1385743" y="922845"/>
                  </a:lnTo>
                  <a:cubicBezTo>
                    <a:pt x="1392242" y="927177"/>
                    <a:pt x="1400907" y="929344"/>
                    <a:pt x="1407406" y="929344"/>
                  </a:cubicBezTo>
                  <a:cubicBezTo>
                    <a:pt x="1422570" y="929344"/>
                    <a:pt x="1435568" y="922845"/>
                    <a:pt x="1444233" y="907681"/>
                  </a:cubicBezTo>
                  <a:cubicBezTo>
                    <a:pt x="1457231" y="888184"/>
                    <a:pt x="1450732" y="860022"/>
                    <a:pt x="1429069" y="849190"/>
                  </a:cubicBezTo>
                  <a:lnTo>
                    <a:pt x="1364080" y="810197"/>
                  </a:lnTo>
                  <a:lnTo>
                    <a:pt x="1461563" y="697549"/>
                  </a:lnTo>
                  <a:cubicBezTo>
                    <a:pt x="1476727" y="682385"/>
                    <a:pt x="1474561" y="654223"/>
                    <a:pt x="1457231" y="639059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47AC04B-0E1A-41B7-B078-C4625A9F4297}"/>
                </a:ext>
              </a:extLst>
            </p:cNvPr>
            <p:cNvSpPr/>
            <p:nvPr/>
          </p:nvSpPr>
          <p:spPr>
            <a:xfrm>
              <a:off x="7953668" y="5185645"/>
              <a:ext cx="129978" cy="86652"/>
            </a:xfrm>
            <a:custGeom>
              <a:avLst/>
              <a:gdLst>
                <a:gd name="connsiteX0" fmla="*/ 0 w 129978"/>
                <a:gd name="connsiteY0" fmla="*/ 43326 h 86652"/>
                <a:gd name="connsiteX1" fmla="*/ 43326 w 129978"/>
                <a:gd name="connsiteY1" fmla="*/ 86652 h 86652"/>
                <a:gd name="connsiteX2" fmla="*/ 64989 w 129978"/>
                <a:gd name="connsiteY2" fmla="*/ 80153 h 86652"/>
                <a:gd name="connsiteX3" fmla="*/ 129978 w 129978"/>
                <a:gd name="connsiteY3" fmla="*/ 43326 h 86652"/>
                <a:gd name="connsiteX4" fmla="*/ 64989 w 129978"/>
                <a:gd name="connsiteY4" fmla="*/ 6499 h 86652"/>
                <a:gd name="connsiteX5" fmla="*/ 43326 w 129978"/>
                <a:gd name="connsiteY5" fmla="*/ 0 h 86652"/>
                <a:gd name="connsiteX6" fmla="*/ 0 w 129978"/>
                <a:gd name="connsiteY6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978" h="86652">
                  <a:moveTo>
                    <a:pt x="0" y="43326"/>
                  </a:moveTo>
                  <a:cubicBezTo>
                    <a:pt x="0" y="67155"/>
                    <a:pt x="19497" y="86652"/>
                    <a:pt x="43326" y="86652"/>
                  </a:cubicBezTo>
                  <a:cubicBezTo>
                    <a:pt x="51991" y="86652"/>
                    <a:pt x="58490" y="84486"/>
                    <a:pt x="64989" y="80153"/>
                  </a:cubicBezTo>
                  <a:lnTo>
                    <a:pt x="129978" y="43326"/>
                  </a:lnTo>
                  <a:lnTo>
                    <a:pt x="64989" y="6499"/>
                  </a:lnTo>
                  <a:cubicBezTo>
                    <a:pt x="58490" y="2166"/>
                    <a:pt x="51991" y="0"/>
                    <a:pt x="43326" y="0"/>
                  </a:cubicBezTo>
                  <a:cubicBezTo>
                    <a:pt x="19497" y="0"/>
                    <a:pt x="0" y="19497"/>
                    <a:pt x="0" y="43326"/>
                  </a:cubicBezTo>
                  <a:close/>
                </a:path>
              </a:pathLst>
            </a:custGeom>
            <a:solidFill>
              <a:srgbClr val="FFC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6924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Doesn’t Have to Mean Long Months Trapped Inside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People Hunker Down…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When They Need to Get Out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2141357795"/>
                  </p:ext>
                </p:extLst>
              </p:nvPr>
            </p:nvGraphicFramePr>
            <p:xfrm>
              <a:off x="713704" y="3335845"/>
              <a:ext cx="3748093" cy="268751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748093" cy="2687512"/>
                    </a:xfrm>
                    <a:prstGeom prst="rect">
                      <a:avLst/>
                    </a:prstGeom>
                  </am3d:spPr>
                  <am3d:camera>
                    <am3d:pos x="-145177" y="-4355927" z="70202126"/>
                    <am3d:up dx="0" dy="36000000" dz="0"/>
                    <am3d:lookAt x="-145177" y="-4355927" z="0"/>
                    <am3d:perspective fov="367389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3704" y="3335845"/>
                <a:ext cx="3748093" cy="26875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25782427"/>
                  </p:ext>
                </p:extLst>
              </p:nvPr>
            </p:nvGraphicFramePr>
            <p:xfrm>
              <a:off x="5014775" y="2843607"/>
              <a:ext cx="3538804" cy="367198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538804" cy="3671985"/>
                    </a:xfrm>
                    <a:prstGeom prst="rect">
                      <a:avLst/>
                    </a:prstGeom>
                  </am3d:spPr>
                  <am3d:camera>
                    <am3d:pos x="0" y="0" z="7020212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x="6503896" ay="-4010053" az="-6593389"/>
                    <am3d:postTrans dx="0" dy="0" dz="0"/>
                  </am3d:trans>
                  <am3d:attrSrcUrl r:id="rId4"/>
                  <am3d:raster rName="Office3DRenderer" rVer="16.0.8326">
                    <am3d:blip r:embed="rId7"/>
                  </am3d:raster>
                  <am3d:objViewport viewportSz="563164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14775" y="2843607"/>
                <a:ext cx="3538804" cy="36719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67789563"/>
                  </p:ext>
                </p:extLst>
              </p:nvPr>
            </p:nvGraphicFramePr>
            <p:xfrm>
              <a:off x="7086600" y="3317875"/>
              <a:ext cx="796329" cy="832061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796329" cy="832061"/>
                    </a:xfrm>
                    <a:prstGeom prst="rect">
                      <a:avLst/>
                    </a:prstGeom>
                  </am3d:spPr>
                  <am3d:camera>
                    <am3d:pos x="0" y="0" z="7193094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60073" d="1000000"/>
                    <am3d:preTrans dx="3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4" ay="1124981" az="-4"/>
                    <am3d:postTrans dx="0" dy="0" dz="0"/>
                  </am3d:trans>
                  <am3d:attrSrcUrl r:id="rId10"/>
                  <am3d:raster rName="Office3DRenderer" rVer="16.0.8326">
                    <am3d:blip r:embed="rId11"/>
                  </am3d:raster>
                  <am3d:objViewport viewportSz="122918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86600" y="3317875"/>
                <a:ext cx="796329" cy="83206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2572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3" t="136" r="-543" b="4361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2728"/>
          </a:xfrm>
        </p:spPr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73955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141</Words>
  <Application>Microsoft Office PowerPoint</Application>
  <PresentationFormat>On-screen Show (4:3)</PresentationFormat>
  <Paragraphs>21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Candara</vt:lpstr>
      <vt:lpstr>Symbol</vt:lpstr>
      <vt:lpstr>Waveform</vt:lpstr>
      <vt:lpstr>1_Waveform</vt:lpstr>
      <vt:lpstr>4_Waveform</vt:lpstr>
      <vt:lpstr>Winter Wonder</vt:lpstr>
      <vt:lpstr>Imagine Yourself Here</vt:lpstr>
      <vt:lpstr>Let’s Change People’s View of Winter</vt:lpstr>
      <vt:lpstr>Winter Doesn’t Have to Mean Long Months Trapped Inside</vt:lpstr>
      <vt:lpstr>Think Outside the House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Wonder</dc:title>
  <dc:creator>Tim Barnosky</dc:creator>
  <cp:lastModifiedBy>Logical Operations</cp:lastModifiedBy>
  <cp:revision>16</cp:revision>
  <dcterms:created xsi:type="dcterms:W3CDTF">2012-06-21T14:07:35Z</dcterms:created>
  <dcterms:modified xsi:type="dcterms:W3CDTF">2019-05-01T20:30:00Z</dcterms:modified>
</cp:coreProperties>
</file>